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96" r:id="rId2"/>
    <p:sldId id="302" r:id="rId3"/>
    <p:sldId id="304" r:id="rId4"/>
    <p:sldId id="397" r:id="rId5"/>
    <p:sldId id="519" r:id="rId6"/>
    <p:sldId id="520" r:id="rId7"/>
    <p:sldId id="258" r:id="rId8"/>
    <p:sldId id="261" r:id="rId9"/>
    <p:sldId id="336" r:id="rId10"/>
    <p:sldId id="338" r:id="rId11"/>
    <p:sldId id="521" r:id="rId12"/>
    <p:sldId id="522" r:id="rId13"/>
    <p:sldId id="303" r:id="rId14"/>
    <p:sldId id="400" r:id="rId15"/>
    <p:sldId id="398" r:id="rId16"/>
    <p:sldId id="283" r:id="rId17"/>
    <p:sldId id="306" r:id="rId18"/>
    <p:sldId id="259" r:id="rId19"/>
    <p:sldId id="341" r:id="rId20"/>
    <p:sldId id="523" r:id="rId21"/>
    <p:sldId id="524" r:id="rId22"/>
    <p:sldId id="310" r:id="rId23"/>
    <p:sldId id="311" r:id="rId24"/>
    <p:sldId id="343" r:id="rId25"/>
    <p:sldId id="345" r:id="rId26"/>
    <p:sldId id="273" r:id="rId27"/>
    <p:sldId id="525" r:id="rId28"/>
    <p:sldId id="526" r:id="rId29"/>
    <p:sldId id="527" r:id="rId30"/>
    <p:sldId id="342" r:id="rId31"/>
    <p:sldId id="353" r:id="rId32"/>
    <p:sldId id="354" r:id="rId33"/>
    <p:sldId id="528" r:id="rId34"/>
    <p:sldId id="355" r:id="rId35"/>
    <p:sldId id="529" r:id="rId36"/>
    <p:sldId id="282" r:id="rId37"/>
    <p:sldId id="530" r:id="rId38"/>
    <p:sldId id="531" r:id="rId39"/>
    <p:sldId id="532" r:id="rId40"/>
    <p:sldId id="357" r:id="rId41"/>
    <p:sldId id="358" r:id="rId42"/>
    <p:sldId id="533" r:id="rId43"/>
    <p:sldId id="360" r:id="rId44"/>
    <p:sldId id="534" r:id="rId45"/>
    <p:sldId id="535" r:id="rId46"/>
    <p:sldId id="544" r:id="rId47"/>
    <p:sldId id="536" r:id="rId48"/>
    <p:sldId id="537" r:id="rId49"/>
    <p:sldId id="277" r:id="rId50"/>
    <p:sldId id="279" r:id="rId51"/>
    <p:sldId id="538" r:id="rId52"/>
    <p:sldId id="375" r:id="rId53"/>
    <p:sldId id="318" r:id="rId54"/>
    <p:sldId id="386" r:id="rId55"/>
    <p:sldId id="320" r:id="rId56"/>
    <p:sldId id="539" r:id="rId57"/>
    <p:sldId id="328" r:id="rId58"/>
    <p:sldId id="280" r:id="rId59"/>
    <p:sldId id="281" r:id="rId60"/>
    <p:sldId id="330" r:id="rId61"/>
    <p:sldId id="382" r:id="rId62"/>
    <p:sldId id="540" r:id="rId63"/>
    <p:sldId id="305" r:id="rId64"/>
    <p:sldId id="292" r:id="rId65"/>
    <p:sldId id="376" r:id="rId66"/>
    <p:sldId id="541" r:id="rId67"/>
    <p:sldId id="542" r:id="rId68"/>
    <p:sldId id="321" r:id="rId69"/>
    <p:sldId id="543" r:id="rId70"/>
    <p:sldId id="54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formation Services" initials="IS" lastIdx="2" clrIdx="0">
    <p:extLst>
      <p:ext uri="{19B8F6BF-5375-455C-9EA6-DF929625EA0E}">
        <p15:presenceInfo xmlns:p15="http://schemas.microsoft.com/office/powerpoint/2012/main" userId="Information Servic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304" autoAdjust="0"/>
  </p:normalViewPr>
  <p:slideViewPr>
    <p:cSldViewPr snapToGrid="0">
      <p:cViewPr varScale="1">
        <p:scale>
          <a:sx n="59" d="100"/>
          <a:sy n="59" d="100"/>
        </p:scale>
        <p:origin x="964" y="6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25AEDC-7C04-4C5C-B2D4-1CF7D375088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CD241274-58B3-40E0-8B00-80CBEA8C6955}">
      <dgm:prSet phldrT="[Text]"/>
      <dgm:spPr/>
      <dgm:t>
        <a:bodyPr/>
        <a:lstStyle/>
        <a:p>
          <a:r>
            <a:rPr lang="en-GB" dirty="0"/>
            <a:t>MDS</a:t>
          </a:r>
        </a:p>
      </dgm:t>
    </dgm:pt>
    <dgm:pt modelId="{27AF5090-1BF4-4554-9A42-C3A2589AE434}" type="parTrans" cxnId="{2633A7F4-0017-4680-B388-E730EE5FDF7C}">
      <dgm:prSet/>
      <dgm:spPr/>
      <dgm:t>
        <a:bodyPr/>
        <a:lstStyle/>
        <a:p>
          <a:endParaRPr lang="en-GB"/>
        </a:p>
      </dgm:t>
    </dgm:pt>
    <dgm:pt modelId="{FFE45B05-AD1A-4913-A634-7D78B157BC28}" type="sibTrans" cxnId="{2633A7F4-0017-4680-B388-E730EE5FDF7C}">
      <dgm:prSet/>
      <dgm:spPr/>
      <dgm:t>
        <a:bodyPr/>
        <a:lstStyle/>
        <a:p>
          <a:endParaRPr lang="en-GB"/>
        </a:p>
      </dgm:t>
    </dgm:pt>
    <dgm:pt modelId="{83214E8A-1208-4B9F-8418-A83B5983E801}">
      <dgm:prSet phldrT="[Text]"/>
      <dgm:spPr/>
      <dgm:t>
        <a:bodyPr/>
        <a:lstStyle/>
        <a:p>
          <a:r>
            <a:rPr lang="en-GB" dirty="0"/>
            <a:t>Make your own maps</a:t>
          </a:r>
        </a:p>
      </dgm:t>
    </dgm:pt>
    <dgm:pt modelId="{18A4B5ED-09B7-4FBB-AA94-F9F8EDB2C0CC}" type="parTrans" cxnId="{1915477F-B4A0-43C7-859E-836CEA2A1030}">
      <dgm:prSet/>
      <dgm:spPr/>
      <dgm:t>
        <a:bodyPr/>
        <a:lstStyle/>
        <a:p>
          <a:endParaRPr lang="en-GB"/>
        </a:p>
      </dgm:t>
    </dgm:pt>
    <dgm:pt modelId="{DB64473B-D97D-4FB7-90F1-88DB42B8A77F}" type="sibTrans" cxnId="{1915477F-B4A0-43C7-859E-836CEA2A1030}">
      <dgm:prSet/>
      <dgm:spPr/>
      <dgm:t>
        <a:bodyPr/>
        <a:lstStyle/>
        <a:p>
          <a:endParaRPr lang="en-GB"/>
        </a:p>
      </dgm:t>
    </dgm:pt>
    <dgm:pt modelId="{5AB42D37-5CBE-48E3-B217-5FB7A6B77FF5}">
      <dgm:prSet phldrT="[Text]"/>
      <dgm:spPr/>
      <dgm:t>
        <a:bodyPr/>
        <a:lstStyle/>
        <a:p>
          <a:r>
            <a:rPr lang="en-GB" dirty="0"/>
            <a:t>Group course work</a:t>
          </a:r>
        </a:p>
      </dgm:t>
    </dgm:pt>
    <dgm:pt modelId="{8CB55AB4-2F76-44E0-9211-D7AC2B4ABA63}" type="parTrans" cxnId="{32E6165E-2666-456A-A839-9CB41836C2E2}">
      <dgm:prSet/>
      <dgm:spPr/>
      <dgm:t>
        <a:bodyPr/>
        <a:lstStyle/>
        <a:p>
          <a:endParaRPr lang="en-GB"/>
        </a:p>
      </dgm:t>
    </dgm:pt>
    <dgm:pt modelId="{4806FF0C-E227-4276-8948-13D35D4D01D5}" type="sibTrans" cxnId="{32E6165E-2666-456A-A839-9CB41836C2E2}">
      <dgm:prSet/>
      <dgm:spPr/>
      <dgm:t>
        <a:bodyPr/>
        <a:lstStyle/>
        <a:p>
          <a:endParaRPr lang="en-GB"/>
        </a:p>
      </dgm:t>
    </dgm:pt>
    <dgm:pt modelId="{B195C089-E66A-4D51-A2DA-99493DCD37CF}" type="pres">
      <dgm:prSet presAssocID="{6F25AEDC-7C04-4C5C-B2D4-1CF7D3750881}" presName="rootnode" presStyleCnt="0">
        <dgm:presLayoutVars>
          <dgm:chMax/>
          <dgm:chPref/>
          <dgm:dir/>
          <dgm:animLvl val="lvl"/>
        </dgm:presLayoutVars>
      </dgm:prSet>
      <dgm:spPr/>
    </dgm:pt>
    <dgm:pt modelId="{7E799A75-4201-49B4-84CC-12A35DA022B1}" type="pres">
      <dgm:prSet presAssocID="{CD241274-58B3-40E0-8B00-80CBEA8C6955}" presName="composite" presStyleCnt="0"/>
      <dgm:spPr/>
    </dgm:pt>
    <dgm:pt modelId="{7A2D6675-A047-4274-B431-3988DB84FBB2}" type="pres">
      <dgm:prSet presAssocID="{CD241274-58B3-40E0-8B00-80CBEA8C6955}" presName="bentUpArrow1" presStyleLbl="alignImgPlace1" presStyleIdx="0" presStyleCnt="2"/>
      <dgm:spPr/>
    </dgm:pt>
    <dgm:pt modelId="{5CD1CD31-706C-4F48-B35F-391D359FE43A}" type="pres">
      <dgm:prSet presAssocID="{CD241274-58B3-40E0-8B00-80CBEA8C6955}" presName="ParentText" presStyleLbl="node1" presStyleIdx="0" presStyleCnt="3">
        <dgm:presLayoutVars>
          <dgm:chMax val="1"/>
          <dgm:chPref val="1"/>
          <dgm:bulletEnabled val="1"/>
        </dgm:presLayoutVars>
      </dgm:prSet>
      <dgm:spPr/>
    </dgm:pt>
    <dgm:pt modelId="{7ADF924C-9D24-4039-8FC1-FF7CD20DD933}" type="pres">
      <dgm:prSet presAssocID="{CD241274-58B3-40E0-8B00-80CBEA8C6955}" presName="ChildText" presStyleLbl="revTx" presStyleIdx="0" presStyleCnt="2">
        <dgm:presLayoutVars>
          <dgm:chMax val="0"/>
          <dgm:chPref val="0"/>
          <dgm:bulletEnabled val="1"/>
        </dgm:presLayoutVars>
      </dgm:prSet>
      <dgm:spPr/>
    </dgm:pt>
    <dgm:pt modelId="{FB445D4B-CF2F-4B09-BE0E-06622E7D61D6}" type="pres">
      <dgm:prSet presAssocID="{FFE45B05-AD1A-4913-A634-7D78B157BC28}" presName="sibTrans" presStyleCnt="0"/>
      <dgm:spPr/>
    </dgm:pt>
    <dgm:pt modelId="{A6999ABC-CB1D-4AC0-A0FC-9EE545AF6865}" type="pres">
      <dgm:prSet presAssocID="{83214E8A-1208-4B9F-8418-A83B5983E801}" presName="composite" presStyleCnt="0"/>
      <dgm:spPr/>
    </dgm:pt>
    <dgm:pt modelId="{A9809DD8-ADE0-4DA9-A454-2357919D1628}" type="pres">
      <dgm:prSet presAssocID="{83214E8A-1208-4B9F-8418-A83B5983E801}" presName="bentUpArrow1" presStyleLbl="alignImgPlace1" presStyleIdx="1" presStyleCnt="2"/>
      <dgm:spPr/>
    </dgm:pt>
    <dgm:pt modelId="{359F4B24-23AA-414C-A164-6FDA12099F31}" type="pres">
      <dgm:prSet presAssocID="{83214E8A-1208-4B9F-8418-A83B5983E801}" presName="ParentText" presStyleLbl="node1" presStyleIdx="1" presStyleCnt="3">
        <dgm:presLayoutVars>
          <dgm:chMax val="1"/>
          <dgm:chPref val="1"/>
          <dgm:bulletEnabled val="1"/>
        </dgm:presLayoutVars>
      </dgm:prSet>
      <dgm:spPr/>
    </dgm:pt>
    <dgm:pt modelId="{818D4740-547A-49BD-81D0-A43C25C7A0A7}" type="pres">
      <dgm:prSet presAssocID="{83214E8A-1208-4B9F-8418-A83B5983E801}" presName="ChildText" presStyleLbl="revTx" presStyleIdx="1" presStyleCnt="2">
        <dgm:presLayoutVars>
          <dgm:chMax val="0"/>
          <dgm:chPref val="0"/>
          <dgm:bulletEnabled val="1"/>
        </dgm:presLayoutVars>
      </dgm:prSet>
      <dgm:spPr/>
    </dgm:pt>
    <dgm:pt modelId="{FB638C1D-AB83-40AB-936A-FF5A7646EE18}" type="pres">
      <dgm:prSet presAssocID="{DB64473B-D97D-4FB7-90F1-88DB42B8A77F}" presName="sibTrans" presStyleCnt="0"/>
      <dgm:spPr/>
    </dgm:pt>
    <dgm:pt modelId="{35FF2EED-807F-4BD1-BA46-FEE4857BB98A}" type="pres">
      <dgm:prSet presAssocID="{5AB42D37-5CBE-48E3-B217-5FB7A6B77FF5}" presName="composite" presStyleCnt="0"/>
      <dgm:spPr/>
    </dgm:pt>
    <dgm:pt modelId="{A8D639C1-4168-4A72-8E0D-D8608DE28D5F}" type="pres">
      <dgm:prSet presAssocID="{5AB42D37-5CBE-48E3-B217-5FB7A6B77FF5}" presName="ParentText" presStyleLbl="node1" presStyleIdx="2" presStyleCnt="3">
        <dgm:presLayoutVars>
          <dgm:chMax val="1"/>
          <dgm:chPref val="1"/>
          <dgm:bulletEnabled val="1"/>
        </dgm:presLayoutVars>
      </dgm:prSet>
      <dgm:spPr/>
    </dgm:pt>
  </dgm:ptLst>
  <dgm:cxnLst>
    <dgm:cxn modelId="{23565515-D643-46E9-AF49-B9B0E39429B7}" type="presOf" srcId="{6F25AEDC-7C04-4C5C-B2D4-1CF7D3750881}" destId="{B195C089-E66A-4D51-A2DA-99493DCD37CF}" srcOrd="0" destOrd="0" presId="urn:microsoft.com/office/officeart/2005/8/layout/StepDownProcess"/>
    <dgm:cxn modelId="{32E6165E-2666-456A-A839-9CB41836C2E2}" srcId="{6F25AEDC-7C04-4C5C-B2D4-1CF7D3750881}" destId="{5AB42D37-5CBE-48E3-B217-5FB7A6B77FF5}" srcOrd="2" destOrd="0" parTransId="{8CB55AB4-2F76-44E0-9211-D7AC2B4ABA63}" sibTransId="{4806FF0C-E227-4276-8948-13D35D4D01D5}"/>
    <dgm:cxn modelId="{1915477F-B4A0-43C7-859E-836CEA2A1030}" srcId="{6F25AEDC-7C04-4C5C-B2D4-1CF7D3750881}" destId="{83214E8A-1208-4B9F-8418-A83B5983E801}" srcOrd="1" destOrd="0" parTransId="{18A4B5ED-09B7-4FBB-AA94-F9F8EDB2C0CC}" sibTransId="{DB64473B-D97D-4FB7-90F1-88DB42B8A77F}"/>
    <dgm:cxn modelId="{20CF4488-E12F-4879-8066-95D030A5FFB9}" type="presOf" srcId="{5AB42D37-5CBE-48E3-B217-5FB7A6B77FF5}" destId="{A8D639C1-4168-4A72-8E0D-D8608DE28D5F}" srcOrd="0" destOrd="0" presId="urn:microsoft.com/office/officeart/2005/8/layout/StepDownProcess"/>
    <dgm:cxn modelId="{EAC06FA9-F8B3-4D1E-B85C-24580C907D7D}" type="presOf" srcId="{83214E8A-1208-4B9F-8418-A83B5983E801}" destId="{359F4B24-23AA-414C-A164-6FDA12099F31}" srcOrd="0" destOrd="0" presId="urn:microsoft.com/office/officeart/2005/8/layout/StepDownProcess"/>
    <dgm:cxn modelId="{F8EF15AF-FA9E-4992-A9D3-E598B113F06F}" type="presOf" srcId="{CD241274-58B3-40E0-8B00-80CBEA8C6955}" destId="{5CD1CD31-706C-4F48-B35F-391D359FE43A}" srcOrd="0" destOrd="0" presId="urn:microsoft.com/office/officeart/2005/8/layout/StepDownProcess"/>
    <dgm:cxn modelId="{2633A7F4-0017-4680-B388-E730EE5FDF7C}" srcId="{6F25AEDC-7C04-4C5C-B2D4-1CF7D3750881}" destId="{CD241274-58B3-40E0-8B00-80CBEA8C6955}" srcOrd="0" destOrd="0" parTransId="{27AF5090-1BF4-4554-9A42-C3A2589AE434}" sibTransId="{FFE45B05-AD1A-4913-A634-7D78B157BC28}"/>
    <dgm:cxn modelId="{6B1ED152-E1A3-46B8-ABF8-C0E61F0586E1}" type="presParOf" srcId="{B195C089-E66A-4D51-A2DA-99493DCD37CF}" destId="{7E799A75-4201-49B4-84CC-12A35DA022B1}" srcOrd="0" destOrd="0" presId="urn:microsoft.com/office/officeart/2005/8/layout/StepDownProcess"/>
    <dgm:cxn modelId="{A6C469DB-2DC7-4546-AD1D-7C7032F5F0AC}" type="presParOf" srcId="{7E799A75-4201-49B4-84CC-12A35DA022B1}" destId="{7A2D6675-A047-4274-B431-3988DB84FBB2}" srcOrd="0" destOrd="0" presId="urn:microsoft.com/office/officeart/2005/8/layout/StepDownProcess"/>
    <dgm:cxn modelId="{DD40AD42-5CD9-43F3-BB93-63663EED7D7C}" type="presParOf" srcId="{7E799A75-4201-49B4-84CC-12A35DA022B1}" destId="{5CD1CD31-706C-4F48-B35F-391D359FE43A}" srcOrd="1" destOrd="0" presId="urn:microsoft.com/office/officeart/2005/8/layout/StepDownProcess"/>
    <dgm:cxn modelId="{8790723E-7699-4316-BAF4-B535D827888A}" type="presParOf" srcId="{7E799A75-4201-49B4-84CC-12A35DA022B1}" destId="{7ADF924C-9D24-4039-8FC1-FF7CD20DD933}" srcOrd="2" destOrd="0" presId="urn:microsoft.com/office/officeart/2005/8/layout/StepDownProcess"/>
    <dgm:cxn modelId="{D33B099F-6406-42E8-B963-88F2C871D965}" type="presParOf" srcId="{B195C089-E66A-4D51-A2DA-99493DCD37CF}" destId="{FB445D4B-CF2F-4B09-BE0E-06622E7D61D6}" srcOrd="1" destOrd="0" presId="urn:microsoft.com/office/officeart/2005/8/layout/StepDownProcess"/>
    <dgm:cxn modelId="{EA979A71-BC5F-4F49-8778-CD23F5146DCD}" type="presParOf" srcId="{B195C089-E66A-4D51-A2DA-99493DCD37CF}" destId="{A6999ABC-CB1D-4AC0-A0FC-9EE545AF6865}" srcOrd="2" destOrd="0" presId="urn:microsoft.com/office/officeart/2005/8/layout/StepDownProcess"/>
    <dgm:cxn modelId="{B1DA39B9-7837-4C80-BF35-307949266305}" type="presParOf" srcId="{A6999ABC-CB1D-4AC0-A0FC-9EE545AF6865}" destId="{A9809DD8-ADE0-4DA9-A454-2357919D1628}" srcOrd="0" destOrd="0" presId="urn:microsoft.com/office/officeart/2005/8/layout/StepDownProcess"/>
    <dgm:cxn modelId="{4A239646-FD0F-4723-AA37-F7EE6826AAC4}" type="presParOf" srcId="{A6999ABC-CB1D-4AC0-A0FC-9EE545AF6865}" destId="{359F4B24-23AA-414C-A164-6FDA12099F31}" srcOrd="1" destOrd="0" presId="urn:microsoft.com/office/officeart/2005/8/layout/StepDownProcess"/>
    <dgm:cxn modelId="{B18D380D-EC4C-460D-8D47-C97A58D289F6}" type="presParOf" srcId="{A6999ABC-CB1D-4AC0-A0FC-9EE545AF6865}" destId="{818D4740-547A-49BD-81D0-A43C25C7A0A7}" srcOrd="2" destOrd="0" presId="urn:microsoft.com/office/officeart/2005/8/layout/StepDownProcess"/>
    <dgm:cxn modelId="{86DB2335-FB6F-4548-A6C8-A4B727872F70}" type="presParOf" srcId="{B195C089-E66A-4D51-A2DA-99493DCD37CF}" destId="{FB638C1D-AB83-40AB-936A-FF5A7646EE18}" srcOrd="3" destOrd="0" presId="urn:microsoft.com/office/officeart/2005/8/layout/StepDownProcess"/>
    <dgm:cxn modelId="{C5C0A0EF-D2EE-4282-91FA-29C1C738ECFF}" type="presParOf" srcId="{B195C089-E66A-4D51-A2DA-99493DCD37CF}" destId="{35FF2EED-807F-4BD1-BA46-FEE4857BB98A}" srcOrd="4" destOrd="0" presId="urn:microsoft.com/office/officeart/2005/8/layout/StepDownProcess"/>
    <dgm:cxn modelId="{CA01F464-EAA4-4B35-B174-72425B047571}" type="presParOf" srcId="{35FF2EED-807F-4BD1-BA46-FEE4857BB98A}" destId="{A8D639C1-4168-4A72-8E0D-D8608DE28D5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859710-5999-4FAA-B941-89D8C545CBB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C8D5B8A7-1A9A-4B33-A51F-05A9D08CBD51}">
      <dgm:prSet phldrT="[Text]" custT="1"/>
      <dgm:spPr/>
      <dgm:t>
        <a:bodyPr/>
        <a:lstStyle/>
        <a:p>
          <a:r>
            <a:rPr lang="en-GB" sz="3200" dirty="0"/>
            <a:t>One Map per Respondent</a:t>
          </a:r>
        </a:p>
      </dgm:t>
    </dgm:pt>
    <dgm:pt modelId="{A76E89CF-2003-42CF-8976-32289155BEC1}" type="parTrans" cxnId="{9C8A570F-35E6-4208-BEE6-ED8915934ED4}">
      <dgm:prSet/>
      <dgm:spPr/>
      <dgm:t>
        <a:bodyPr/>
        <a:lstStyle/>
        <a:p>
          <a:endParaRPr lang="en-GB" sz="1800"/>
        </a:p>
      </dgm:t>
    </dgm:pt>
    <dgm:pt modelId="{99E28EEA-C1F5-495C-8492-654E5904AA4A}" type="sibTrans" cxnId="{9C8A570F-35E6-4208-BEE6-ED8915934ED4}">
      <dgm:prSet/>
      <dgm:spPr/>
      <dgm:t>
        <a:bodyPr/>
        <a:lstStyle/>
        <a:p>
          <a:endParaRPr lang="en-GB" sz="1800"/>
        </a:p>
      </dgm:t>
    </dgm:pt>
    <dgm:pt modelId="{3414B2B5-5D4B-4E40-BAA5-C20F37CDF6BC}">
      <dgm:prSet phldrT="[Text]" custT="1"/>
      <dgm:spPr/>
      <dgm:t>
        <a:bodyPr/>
        <a:lstStyle/>
        <a:p>
          <a:r>
            <a:rPr lang="en-GB" sz="3200" dirty="0"/>
            <a:t>One Map per Cluster (Segment)</a:t>
          </a:r>
        </a:p>
      </dgm:t>
    </dgm:pt>
    <dgm:pt modelId="{7F2E0CB0-857B-40D8-8315-3D8FE818B8C3}" type="parTrans" cxnId="{E52C3C1E-D650-446C-8CE0-1B87EC7B72B0}">
      <dgm:prSet/>
      <dgm:spPr/>
      <dgm:t>
        <a:bodyPr/>
        <a:lstStyle/>
        <a:p>
          <a:endParaRPr lang="en-GB" sz="1800"/>
        </a:p>
      </dgm:t>
    </dgm:pt>
    <dgm:pt modelId="{CDC97DA3-79CF-4BDF-BABB-6F94CC3F2968}" type="sibTrans" cxnId="{E52C3C1E-D650-446C-8CE0-1B87EC7B72B0}">
      <dgm:prSet/>
      <dgm:spPr/>
      <dgm:t>
        <a:bodyPr/>
        <a:lstStyle/>
        <a:p>
          <a:endParaRPr lang="en-GB" sz="1800"/>
        </a:p>
      </dgm:t>
    </dgm:pt>
    <dgm:pt modelId="{EF5457EE-6907-4A85-90DE-D892916845F6}">
      <dgm:prSet phldrT="[Text]" custT="1"/>
      <dgm:spPr/>
      <dgm:t>
        <a:bodyPr/>
        <a:lstStyle/>
        <a:p>
          <a:r>
            <a:rPr lang="en-GB" sz="3200" dirty="0"/>
            <a:t>One Map for Entire Sample</a:t>
          </a:r>
        </a:p>
      </dgm:t>
    </dgm:pt>
    <dgm:pt modelId="{E6DF289D-D01D-404D-9F6E-21D8329585EB}" type="parTrans" cxnId="{448F238E-EF86-496C-869C-613F7C2DBE88}">
      <dgm:prSet/>
      <dgm:spPr/>
      <dgm:t>
        <a:bodyPr/>
        <a:lstStyle/>
        <a:p>
          <a:endParaRPr lang="en-GB" sz="1800"/>
        </a:p>
      </dgm:t>
    </dgm:pt>
    <dgm:pt modelId="{88E333EE-CB1F-41D5-B69D-A78CF2D8183F}" type="sibTrans" cxnId="{448F238E-EF86-496C-869C-613F7C2DBE88}">
      <dgm:prSet/>
      <dgm:spPr/>
      <dgm:t>
        <a:bodyPr/>
        <a:lstStyle/>
        <a:p>
          <a:endParaRPr lang="en-GB" sz="1800"/>
        </a:p>
      </dgm:t>
    </dgm:pt>
    <dgm:pt modelId="{ACA42257-5EE5-4E84-8CB9-6FEEAC9BF005}" type="pres">
      <dgm:prSet presAssocID="{59859710-5999-4FAA-B941-89D8C545CBB7}" presName="linear" presStyleCnt="0">
        <dgm:presLayoutVars>
          <dgm:dir/>
          <dgm:animLvl val="lvl"/>
          <dgm:resizeHandles val="exact"/>
        </dgm:presLayoutVars>
      </dgm:prSet>
      <dgm:spPr/>
    </dgm:pt>
    <dgm:pt modelId="{933BD7AF-9733-47CF-9492-DC4655A65947}" type="pres">
      <dgm:prSet presAssocID="{C8D5B8A7-1A9A-4B33-A51F-05A9D08CBD51}" presName="parentLin" presStyleCnt="0"/>
      <dgm:spPr/>
    </dgm:pt>
    <dgm:pt modelId="{08D80DC7-CC81-40EF-862D-072E1E587B4F}" type="pres">
      <dgm:prSet presAssocID="{C8D5B8A7-1A9A-4B33-A51F-05A9D08CBD51}" presName="parentLeftMargin" presStyleLbl="node1" presStyleIdx="0" presStyleCnt="3"/>
      <dgm:spPr/>
    </dgm:pt>
    <dgm:pt modelId="{15FB2B18-F7EE-423C-912B-84C821C10680}" type="pres">
      <dgm:prSet presAssocID="{C8D5B8A7-1A9A-4B33-A51F-05A9D08CBD51}" presName="parentText" presStyleLbl="node1" presStyleIdx="0" presStyleCnt="3">
        <dgm:presLayoutVars>
          <dgm:chMax val="0"/>
          <dgm:bulletEnabled val="1"/>
        </dgm:presLayoutVars>
      </dgm:prSet>
      <dgm:spPr/>
    </dgm:pt>
    <dgm:pt modelId="{6246A6C9-FA74-4E4A-9160-EE12AE9F3002}" type="pres">
      <dgm:prSet presAssocID="{C8D5B8A7-1A9A-4B33-A51F-05A9D08CBD51}" presName="negativeSpace" presStyleCnt="0"/>
      <dgm:spPr/>
    </dgm:pt>
    <dgm:pt modelId="{A3669668-4C47-480E-A045-F21A80381471}" type="pres">
      <dgm:prSet presAssocID="{C8D5B8A7-1A9A-4B33-A51F-05A9D08CBD51}" presName="childText" presStyleLbl="conFgAcc1" presStyleIdx="0" presStyleCnt="3">
        <dgm:presLayoutVars>
          <dgm:bulletEnabled val="1"/>
        </dgm:presLayoutVars>
      </dgm:prSet>
      <dgm:spPr/>
    </dgm:pt>
    <dgm:pt modelId="{5375BAE5-DF1F-4CFF-896E-A581234FF911}" type="pres">
      <dgm:prSet presAssocID="{99E28EEA-C1F5-495C-8492-654E5904AA4A}" presName="spaceBetweenRectangles" presStyleCnt="0"/>
      <dgm:spPr/>
    </dgm:pt>
    <dgm:pt modelId="{251A6311-3148-4979-AF57-C660CCA47553}" type="pres">
      <dgm:prSet presAssocID="{3414B2B5-5D4B-4E40-BAA5-C20F37CDF6BC}" presName="parentLin" presStyleCnt="0"/>
      <dgm:spPr/>
    </dgm:pt>
    <dgm:pt modelId="{70E2BC40-470B-44D6-BD17-4C93C8049B95}" type="pres">
      <dgm:prSet presAssocID="{3414B2B5-5D4B-4E40-BAA5-C20F37CDF6BC}" presName="parentLeftMargin" presStyleLbl="node1" presStyleIdx="0" presStyleCnt="3"/>
      <dgm:spPr/>
    </dgm:pt>
    <dgm:pt modelId="{A3EA3ACE-7CE8-4325-A2BA-0872417060E1}" type="pres">
      <dgm:prSet presAssocID="{3414B2B5-5D4B-4E40-BAA5-C20F37CDF6BC}" presName="parentText" presStyleLbl="node1" presStyleIdx="1" presStyleCnt="3">
        <dgm:presLayoutVars>
          <dgm:chMax val="0"/>
          <dgm:bulletEnabled val="1"/>
        </dgm:presLayoutVars>
      </dgm:prSet>
      <dgm:spPr/>
    </dgm:pt>
    <dgm:pt modelId="{6B7FFB5E-F63B-4DBE-8F82-908E0096317A}" type="pres">
      <dgm:prSet presAssocID="{3414B2B5-5D4B-4E40-BAA5-C20F37CDF6BC}" presName="negativeSpace" presStyleCnt="0"/>
      <dgm:spPr/>
    </dgm:pt>
    <dgm:pt modelId="{91B62A9E-D521-4F02-BA4E-6B09820B6E19}" type="pres">
      <dgm:prSet presAssocID="{3414B2B5-5D4B-4E40-BAA5-C20F37CDF6BC}" presName="childText" presStyleLbl="conFgAcc1" presStyleIdx="1" presStyleCnt="3">
        <dgm:presLayoutVars>
          <dgm:bulletEnabled val="1"/>
        </dgm:presLayoutVars>
      </dgm:prSet>
      <dgm:spPr/>
    </dgm:pt>
    <dgm:pt modelId="{C4232F8E-8AFB-478C-ABDC-3864CC9AA2E7}" type="pres">
      <dgm:prSet presAssocID="{CDC97DA3-79CF-4BDF-BABB-6F94CC3F2968}" presName="spaceBetweenRectangles" presStyleCnt="0"/>
      <dgm:spPr/>
    </dgm:pt>
    <dgm:pt modelId="{1AAF8765-FE00-4794-98ED-4DBA06DCA864}" type="pres">
      <dgm:prSet presAssocID="{EF5457EE-6907-4A85-90DE-D892916845F6}" presName="parentLin" presStyleCnt="0"/>
      <dgm:spPr/>
    </dgm:pt>
    <dgm:pt modelId="{1257A158-DE15-4E9E-88AF-C0B74AEB1578}" type="pres">
      <dgm:prSet presAssocID="{EF5457EE-6907-4A85-90DE-D892916845F6}" presName="parentLeftMargin" presStyleLbl="node1" presStyleIdx="1" presStyleCnt="3"/>
      <dgm:spPr/>
    </dgm:pt>
    <dgm:pt modelId="{5D8C638A-CA92-4A3C-A5C5-52B61A57D63F}" type="pres">
      <dgm:prSet presAssocID="{EF5457EE-6907-4A85-90DE-D892916845F6}" presName="parentText" presStyleLbl="node1" presStyleIdx="2" presStyleCnt="3">
        <dgm:presLayoutVars>
          <dgm:chMax val="0"/>
          <dgm:bulletEnabled val="1"/>
        </dgm:presLayoutVars>
      </dgm:prSet>
      <dgm:spPr/>
    </dgm:pt>
    <dgm:pt modelId="{53970129-33E6-4708-9D8C-A1CBD576827E}" type="pres">
      <dgm:prSet presAssocID="{EF5457EE-6907-4A85-90DE-D892916845F6}" presName="negativeSpace" presStyleCnt="0"/>
      <dgm:spPr/>
    </dgm:pt>
    <dgm:pt modelId="{36C1208B-1A10-4925-A5D9-1E83098096E3}" type="pres">
      <dgm:prSet presAssocID="{EF5457EE-6907-4A85-90DE-D892916845F6}" presName="childText" presStyleLbl="conFgAcc1" presStyleIdx="2" presStyleCnt="3">
        <dgm:presLayoutVars>
          <dgm:bulletEnabled val="1"/>
        </dgm:presLayoutVars>
      </dgm:prSet>
      <dgm:spPr/>
    </dgm:pt>
  </dgm:ptLst>
  <dgm:cxnLst>
    <dgm:cxn modelId="{F7A3C308-0CB7-4496-9163-A7786D859F2D}" type="presOf" srcId="{C8D5B8A7-1A9A-4B33-A51F-05A9D08CBD51}" destId="{15FB2B18-F7EE-423C-912B-84C821C10680}" srcOrd="1" destOrd="0" presId="urn:microsoft.com/office/officeart/2005/8/layout/list1"/>
    <dgm:cxn modelId="{9C8A570F-35E6-4208-BEE6-ED8915934ED4}" srcId="{59859710-5999-4FAA-B941-89D8C545CBB7}" destId="{C8D5B8A7-1A9A-4B33-A51F-05A9D08CBD51}" srcOrd="0" destOrd="0" parTransId="{A76E89CF-2003-42CF-8976-32289155BEC1}" sibTransId="{99E28EEA-C1F5-495C-8492-654E5904AA4A}"/>
    <dgm:cxn modelId="{85FC8C1B-DD92-4F0B-893E-799BA782CE93}" type="presOf" srcId="{3414B2B5-5D4B-4E40-BAA5-C20F37CDF6BC}" destId="{A3EA3ACE-7CE8-4325-A2BA-0872417060E1}" srcOrd="1" destOrd="0" presId="urn:microsoft.com/office/officeart/2005/8/layout/list1"/>
    <dgm:cxn modelId="{E52C3C1E-D650-446C-8CE0-1B87EC7B72B0}" srcId="{59859710-5999-4FAA-B941-89D8C545CBB7}" destId="{3414B2B5-5D4B-4E40-BAA5-C20F37CDF6BC}" srcOrd="1" destOrd="0" parTransId="{7F2E0CB0-857B-40D8-8315-3D8FE818B8C3}" sibTransId="{CDC97DA3-79CF-4BDF-BABB-6F94CC3F2968}"/>
    <dgm:cxn modelId="{A2578021-2D1F-4D5C-84BF-C420B07CE873}" type="presOf" srcId="{EF5457EE-6907-4A85-90DE-D892916845F6}" destId="{5D8C638A-CA92-4A3C-A5C5-52B61A57D63F}" srcOrd="1" destOrd="0" presId="urn:microsoft.com/office/officeart/2005/8/layout/list1"/>
    <dgm:cxn modelId="{57052937-2498-43D4-BE4B-0E2FBEA78099}" type="presOf" srcId="{C8D5B8A7-1A9A-4B33-A51F-05A9D08CBD51}" destId="{08D80DC7-CC81-40EF-862D-072E1E587B4F}" srcOrd="0" destOrd="0" presId="urn:microsoft.com/office/officeart/2005/8/layout/list1"/>
    <dgm:cxn modelId="{4F704A3D-C0C3-4600-BFED-4B145C7FAFCD}" type="presOf" srcId="{59859710-5999-4FAA-B941-89D8C545CBB7}" destId="{ACA42257-5EE5-4E84-8CB9-6FEEAC9BF005}" srcOrd="0" destOrd="0" presId="urn:microsoft.com/office/officeart/2005/8/layout/list1"/>
    <dgm:cxn modelId="{B012EC6C-548D-4EC4-9E79-5E8508164E7A}" type="presOf" srcId="{3414B2B5-5D4B-4E40-BAA5-C20F37CDF6BC}" destId="{70E2BC40-470B-44D6-BD17-4C93C8049B95}" srcOrd="0" destOrd="0" presId="urn:microsoft.com/office/officeart/2005/8/layout/list1"/>
    <dgm:cxn modelId="{448F238E-EF86-496C-869C-613F7C2DBE88}" srcId="{59859710-5999-4FAA-B941-89D8C545CBB7}" destId="{EF5457EE-6907-4A85-90DE-D892916845F6}" srcOrd="2" destOrd="0" parTransId="{E6DF289D-D01D-404D-9F6E-21D8329585EB}" sibTransId="{88E333EE-CB1F-41D5-B69D-A78CF2D8183F}"/>
    <dgm:cxn modelId="{423AC2EB-3FB9-438E-A579-295B21B310CB}" type="presOf" srcId="{EF5457EE-6907-4A85-90DE-D892916845F6}" destId="{1257A158-DE15-4E9E-88AF-C0B74AEB1578}" srcOrd="0" destOrd="0" presId="urn:microsoft.com/office/officeart/2005/8/layout/list1"/>
    <dgm:cxn modelId="{F739DFF8-E1E5-4745-8F61-772FF7830108}" type="presParOf" srcId="{ACA42257-5EE5-4E84-8CB9-6FEEAC9BF005}" destId="{933BD7AF-9733-47CF-9492-DC4655A65947}" srcOrd="0" destOrd="0" presId="urn:microsoft.com/office/officeart/2005/8/layout/list1"/>
    <dgm:cxn modelId="{7F77DC14-20D3-4108-929E-35A86CBDA298}" type="presParOf" srcId="{933BD7AF-9733-47CF-9492-DC4655A65947}" destId="{08D80DC7-CC81-40EF-862D-072E1E587B4F}" srcOrd="0" destOrd="0" presId="urn:microsoft.com/office/officeart/2005/8/layout/list1"/>
    <dgm:cxn modelId="{366017B1-CE8E-4C44-B222-DA03EEB4886B}" type="presParOf" srcId="{933BD7AF-9733-47CF-9492-DC4655A65947}" destId="{15FB2B18-F7EE-423C-912B-84C821C10680}" srcOrd="1" destOrd="0" presId="urn:microsoft.com/office/officeart/2005/8/layout/list1"/>
    <dgm:cxn modelId="{EFA2C3C0-3B4C-4833-BBF3-46B276B7E902}" type="presParOf" srcId="{ACA42257-5EE5-4E84-8CB9-6FEEAC9BF005}" destId="{6246A6C9-FA74-4E4A-9160-EE12AE9F3002}" srcOrd="1" destOrd="0" presId="urn:microsoft.com/office/officeart/2005/8/layout/list1"/>
    <dgm:cxn modelId="{AECBE660-AD40-44D4-BF2C-CBCD7559F991}" type="presParOf" srcId="{ACA42257-5EE5-4E84-8CB9-6FEEAC9BF005}" destId="{A3669668-4C47-480E-A045-F21A80381471}" srcOrd="2" destOrd="0" presId="urn:microsoft.com/office/officeart/2005/8/layout/list1"/>
    <dgm:cxn modelId="{339D0B1D-1D0E-498D-8589-A9D1473933C8}" type="presParOf" srcId="{ACA42257-5EE5-4E84-8CB9-6FEEAC9BF005}" destId="{5375BAE5-DF1F-4CFF-896E-A581234FF911}" srcOrd="3" destOrd="0" presId="urn:microsoft.com/office/officeart/2005/8/layout/list1"/>
    <dgm:cxn modelId="{1497B610-BAFE-4D9C-9625-471109DC3AA2}" type="presParOf" srcId="{ACA42257-5EE5-4E84-8CB9-6FEEAC9BF005}" destId="{251A6311-3148-4979-AF57-C660CCA47553}" srcOrd="4" destOrd="0" presId="urn:microsoft.com/office/officeart/2005/8/layout/list1"/>
    <dgm:cxn modelId="{8F03017E-E2D2-4758-B14D-90D516353045}" type="presParOf" srcId="{251A6311-3148-4979-AF57-C660CCA47553}" destId="{70E2BC40-470B-44D6-BD17-4C93C8049B95}" srcOrd="0" destOrd="0" presId="urn:microsoft.com/office/officeart/2005/8/layout/list1"/>
    <dgm:cxn modelId="{BAA5185E-A4DC-42BF-B85A-A5A07E5E8EDF}" type="presParOf" srcId="{251A6311-3148-4979-AF57-C660CCA47553}" destId="{A3EA3ACE-7CE8-4325-A2BA-0872417060E1}" srcOrd="1" destOrd="0" presId="urn:microsoft.com/office/officeart/2005/8/layout/list1"/>
    <dgm:cxn modelId="{25E5183C-00D2-4A15-97B9-0D1C531299E3}" type="presParOf" srcId="{ACA42257-5EE5-4E84-8CB9-6FEEAC9BF005}" destId="{6B7FFB5E-F63B-4DBE-8F82-908E0096317A}" srcOrd="5" destOrd="0" presId="urn:microsoft.com/office/officeart/2005/8/layout/list1"/>
    <dgm:cxn modelId="{0DB302BD-4094-4053-A2F7-AFEBD96AF96A}" type="presParOf" srcId="{ACA42257-5EE5-4E84-8CB9-6FEEAC9BF005}" destId="{91B62A9E-D521-4F02-BA4E-6B09820B6E19}" srcOrd="6" destOrd="0" presId="urn:microsoft.com/office/officeart/2005/8/layout/list1"/>
    <dgm:cxn modelId="{7DDC00B1-0C8D-4D0D-A74F-0BD3868E2609}" type="presParOf" srcId="{ACA42257-5EE5-4E84-8CB9-6FEEAC9BF005}" destId="{C4232F8E-8AFB-478C-ABDC-3864CC9AA2E7}" srcOrd="7" destOrd="0" presId="urn:microsoft.com/office/officeart/2005/8/layout/list1"/>
    <dgm:cxn modelId="{9EA34F38-6464-406F-83D7-462A01A8ED09}" type="presParOf" srcId="{ACA42257-5EE5-4E84-8CB9-6FEEAC9BF005}" destId="{1AAF8765-FE00-4794-98ED-4DBA06DCA864}" srcOrd="8" destOrd="0" presId="urn:microsoft.com/office/officeart/2005/8/layout/list1"/>
    <dgm:cxn modelId="{DAC2B85F-0416-48EE-ACF0-F4604CDDABB0}" type="presParOf" srcId="{1AAF8765-FE00-4794-98ED-4DBA06DCA864}" destId="{1257A158-DE15-4E9E-88AF-C0B74AEB1578}" srcOrd="0" destOrd="0" presId="urn:microsoft.com/office/officeart/2005/8/layout/list1"/>
    <dgm:cxn modelId="{0C53D0AD-A105-47D1-B8F1-72CB33790877}" type="presParOf" srcId="{1AAF8765-FE00-4794-98ED-4DBA06DCA864}" destId="{5D8C638A-CA92-4A3C-A5C5-52B61A57D63F}" srcOrd="1" destOrd="0" presId="urn:microsoft.com/office/officeart/2005/8/layout/list1"/>
    <dgm:cxn modelId="{8164CBF4-0DB8-41C3-95FF-9CBE0FB0B66E}" type="presParOf" srcId="{ACA42257-5EE5-4E84-8CB9-6FEEAC9BF005}" destId="{53970129-33E6-4708-9D8C-A1CBD576827E}" srcOrd="9" destOrd="0" presId="urn:microsoft.com/office/officeart/2005/8/layout/list1"/>
    <dgm:cxn modelId="{53A9892B-8B14-4CEA-82D0-23F96E630CEB}" type="presParOf" srcId="{ACA42257-5EE5-4E84-8CB9-6FEEAC9BF005}" destId="{36C1208B-1A10-4925-A5D9-1E83098096E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1F69DA-9BD2-471D-A84D-37808AAB0D21}"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CE8F9AB0-E781-4E38-A7E5-9C381682F893}">
      <dgm:prSet phldrT="[Text]"/>
      <dgm:spPr/>
      <dgm:t>
        <a:bodyPr/>
        <a:lstStyle/>
        <a:p>
          <a:r>
            <a:rPr lang="en-GB" dirty="0"/>
            <a:t>Fewer Dimensions Improves Interpretation</a:t>
          </a:r>
        </a:p>
      </dgm:t>
    </dgm:pt>
    <dgm:pt modelId="{8081BF39-B639-4D20-81F8-58B6379CCE6B}" type="parTrans" cxnId="{650F8CD7-3644-4A32-8F9F-876A1A4A88BB}">
      <dgm:prSet/>
      <dgm:spPr/>
      <dgm:t>
        <a:bodyPr/>
        <a:lstStyle/>
        <a:p>
          <a:endParaRPr lang="en-GB"/>
        </a:p>
      </dgm:t>
    </dgm:pt>
    <dgm:pt modelId="{2018F4D5-1114-40FA-BDCD-0F1381D6CC75}" type="sibTrans" cxnId="{650F8CD7-3644-4A32-8F9F-876A1A4A88BB}">
      <dgm:prSet/>
      <dgm:spPr/>
      <dgm:t>
        <a:bodyPr/>
        <a:lstStyle/>
        <a:p>
          <a:endParaRPr lang="en-GB"/>
        </a:p>
      </dgm:t>
    </dgm:pt>
    <dgm:pt modelId="{4FB8D764-3997-4965-B7B3-70407E884EBC}">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dirty="0"/>
            <a:t>More Dimensions</a:t>
          </a:r>
        </a:p>
        <a:p>
          <a:pPr defTabSz="666750">
            <a:lnSpc>
              <a:spcPct val="90000"/>
            </a:lnSpc>
            <a:spcBef>
              <a:spcPct val="0"/>
            </a:spcBef>
            <a:spcAft>
              <a:spcPct val="35000"/>
            </a:spcAft>
          </a:pPr>
          <a:r>
            <a:rPr lang="en-GB" dirty="0"/>
            <a:t>Improves Fit</a:t>
          </a:r>
        </a:p>
      </dgm:t>
    </dgm:pt>
    <dgm:pt modelId="{D1A6A868-5EAA-4E5D-8810-CCFC1AA30EE7}" type="parTrans" cxnId="{443E54B9-74B4-4540-89B9-F29F27218FB2}">
      <dgm:prSet/>
      <dgm:spPr/>
      <dgm:t>
        <a:bodyPr/>
        <a:lstStyle/>
        <a:p>
          <a:endParaRPr lang="en-GB"/>
        </a:p>
      </dgm:t>
    </dgm:pt>
    <dgm:pt modelId="{F483D8C0-8B6F-4D0E-80A3-23C127723472}" type="sibTrans" cxnId="{443E54B9-74B4-4540-89B9-F29F27218FB2}">
      <dgm:prSet/>
      <dgm:spPr/>
      <dgm:t>
        <a:bodyPr/>
        <a:lstStyle/>
        <a:p>
          <a:endParaRPr lang="en-GB"/>
        </a:p>
      </dgm:t>
    </dgm:pt>
    <dgm:pt modelId="{C1683FF3-A8F5-4FD5-AE64-B45E8CC4D1C8}" type="pres">
      <dgm:prSet presAssocID="{651F69DA-9BD2-471D-A84D-37808AAB0D21}" presName="compositeShape" presStyleCnt="0">
        <dgm:presLayoutVars>
          <dgm:chMax val="2"/>
          <dgm:dir/>
          <dgm:resizeHandles val="exact"/>
        </dgm:presLayoutVars>
      </dgm:prSet>
      <dgm:spPr/>
    </dgm:pt>
    <dgm:pt modelId="{B62774B1-E8CB-4C9F-86DE-377369A10F6B}" type="pres">
      <dgm:prSet presAssocID="{651F69DA-9BD2-471D-A84D-37808AAB0D21}" presName="divider" presStyleLbl="fgShp" presStyleIdx="0" presStyleCnt="1"/>
      <dgm:spPr/>
    </dgm:pt>
    <dgm:pt modelId="{4B0DB5FD-2AE6-4128-A22A-3016AC5FBD5C}" type="pres">
      <dgm:prSet presAssocID="{CE8F9AB0-E781-4E38-A7E5-9C381682F893}" presName="downArrow" presStyleLbl="node1" presStyleIdx="0" presStyleCnt="2"/>
      <dgm:spPr/>
    </dgm:pt>
    <dgm:pt modelId="{2B48F418-02AB-45F8-8A08-11FE1FF91806}" type="pres">
      <dgm:prSet presAssocID="{CE8F9AB0-E781-4E38-A7E5-9C381682F893}" presName="downArrowText" presStyleLbl="revTx" presStyleIdx="0" presStyleCnt="2">
        <dgm:presLayoutVars>
          <dgm:bulletEnabled val="1"/>
        </dgm:presLayoutVars>
      </dgm:prSet>
      <dgm:spPr/>
    </dgm:pt>
    <dgm:pt modelId="{8A9FA3C1-C646-465F-B425-3283F35FBCC1}" type="pres">
      <dgm:prSet presAssocID="{4FB8D764-3997-4965-B7B3-70407E884EBC}" presName="upArrow" presStyleLbl="node1" presStyleIdx="1" presStyleCnt="2"/>
      <dgm:spPr/>
    </dgm:pt>
    <dgm:pt modelId="{6839B8CE-1EA0-417E-A763-708B9974DFDB}" type="pres">
      <dgm:prSet presAssocID="{4FB8D764-3997-4965-B7B3-70407E884EBC}" presName="upArrowText" presStyleLbl="revTx" presStyleIdx="1" presStyleCnt="2">
        <dgm:presLayoutVars>
          <dgm:bulletEnabled val="1"/>
        </dgm:presLayoutVars>
      </dgm:prSet>
      <dgm:spPr/>
    </dgm:pt>
  </dgm:ptLst>
  <dgm:cxnLst>
    <dgm:cxn modelId="{42865744-93B8-4D2D-AFB0-48E66224725D}" type="presOf" srcId="{651F69DA-9BD2-471D-A84D-37808AAB0D21}" destId="{C1683FF3-A8F5-4FD5-AE64-B45E8CC4D1C8}" srcOrd="0" destOrd="0" presId="urn:microsoft.com/office/officeart/2005/8/layout/arrow3"/>
    <dgm:cxn modelId="{C5273289-7C23-4C7D-8A4A-6C94889805F1}" type="presOf" srcId="{CE8F9AB0-E781-4E38-A7E5-9C381682F893}" destId="{2B48F418-02AB-45F8-8A08-11FE1FF91806}" srcOrd="0" destOrd="0" presId="urn:microsoft.com/office/officeart/2005/8/layout/arrow3"/>
    <dgm:cxn modelId="{443E54B9-74B4-4540-89B9-F29F27218FB2}" srcId="{651F69DA-9BD2-471D-A84D-37808AAB0D21}" destId="{4FB8D764-3997-4965-B7B3-70407E884EBC}" srcOrd="1" destOrd="0" parTransId="{D1A6A868-5EAA-4E5D-8810-CCFC1AA30EE7}" sibTransId="{F483D8C0-8B6F-4D0E-80A3-23C127723472}"/>
    <dgm:cxn modelId="{650F8CD7-3644-4A32-8F9F-876A1A4A88BB}" srcId="{651F69DA-9BD2-471D-A84D-37808AAB0D21}" destId="{CE8F9AB0-E781-4E38-A7E5-9C381682F893}" srcOrd="0" destOrd="0" parTransId="{8081BF39-B639-4D20-81F8-58B6379CCE6B}" sibTransId="{2018F4D5-1114-40FA-BDCD-0F1381D6CC75}"/>
    <dgm:cxn modelId="{705664F9-75C9-4409-AFEA-2C95D4DB02E3}" type="presOf" srcId="{4FB8D764-3997-4965-B7B3-70407E884EBC}" destId="{6839B8CE-1EA0-417E-A763-708B9974DFDB}" srcOrd="0" destOrd="0" presId="urn:microsoft.com/office/officeart/2005/8/layout/arrow3"/>
    <dgm:cxn modelId="{227F1B9A-217A-44F2-9D0D-E1A039BC7ACF}" type="presParOf" srcId="{C1683FF3-A8F5-4FD5-AE64-B45E8CC4D1C8}" destId="{B62774B1-E8CB-4C9F-86DE-377369A10F6B}" srcOrd="0" destOrd="0" presId="urn:microsoft.com/office/officeart/2005/8/layout/arrow3"/>
    <dgm:cxn modelId="{6825BE8B-6503-4BF6-9F1C-177840B6BA28}" type="presParOf" srcId="{C1683FF3-A8F5-4FD5-AE64-B45E8CC4D1C8}" destId="{4B0DB5FD-2AE6-4128-A22A-3016AC5FBD5C}" srcOrd="1" destOrd="0" presId="urn:microsoft.com/office/officeart/2005/8/layout/arrow3"/>
    <dgm:cxn modelId="{C0C2D845-A7C6-4B9E-B37A-BACD2C775029}" type="presParOf" srcId="{C1683FF3-A8F5-4FD5-AE64-B45E8CC4D1C8}" destId="{2B48F418-02AB-45F8-8A08-11FE1FF91806}" srcOrd="2" destOrd="0" presId="urn:microsoft.com/office/officeart/2005/8/layout/arrow3"/>
    <dgm:cxn modelId="{972587EF-832A-47A9-B3F4-C040CD01E406}" type="presParOf" srcId="{C1683FF3-A8F5-4FD5-AE64-B45E8CC4D1C8}" destId="{8A9FA3C1-C646-465F-B425-3283F35FBCC1}" srcOrd="3" destOrd="0" presId="urn:microsoft.com/office/officeart/2005/8/layout/arrow3"/>
    <dgm:cxn modelId="{7B857182-B930-4F84-A8AF-07140C334748}" type="presParOf" srcId="{C1683FF3-A8F5-4FD5-AE64-B45E8CC4D1C8}" destId="{6839B8CE-1EA0-417E-A763-708B9974DFDB}"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9815366-9387-42AE-BF5A-817B28D3142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8669643E-26DE-4A89-A849-4024E8F36D95}">
      <dgm:prSet phldrT="[Text]"/>
      <dgm:spPr/>
      <dgm:t>
        <a:bodyPr/>
        <a:lstStyle/>
        <a:p>
          <a:r>
            <a:rPr lang="en-GB" dirty="0"/>
            <a:t>Can you interpret it?</a:t>
          </a:r>
        </a:p>
      </dgm:t>
    </dgm:pt>
    <dgm:pt modelId="{4E89A30D-C89C-46B8-8334-B76FB6210C27}" type="parTrans" cxnId="{ADC2D314-2F2C-490C-8BFC-17AF0A2A3462}">
      <dgm:prSet/>
      <dgm:spPr/>
      <dgm:t>
        <a:bodyPr/>
        <a:lstStyle/>
        <a:p>
          <a:endParaRPr lang="en-GB"/>
        </a:p>
      </dgm:t>
    </dgm:pt>
    <dgm:pt modelId="{C3280B5F-4997-4FC6-A19F-014C9FCCD932}" type="sibTrans" cxnId="{ADC2D314-2F2C-490C-8BFC-17AF0A2A3462}">
      <dgm:prSet/>
      <dgm:spPr/>
      <dgm:t>
        <a:bodyPr/>
        <a:lstStyle/>
        <a:p>
          <a:endParaRPr lang="en-GB"/>
        </a:p>
      </dgm:t>
    </dgm:pt>
    <dgm:pt modelId="{752D13A4-43E6-424F-9B0A-330F8EA18D07}">
      <dgm:prSet phldrT="[Text]" custT="1"/>
      <dgm:spPr/>
      <dgm:t>
        <a:bodyPr/>
        <a:lstStyle/>
        <a:p>
          <a:r>
            <a:rPr lang="en-GB" sz="2400" dirty="0"/>
            <a:t>Stress &lt; .10 (Fair) &lt; .05 (Good)</a:t>
          </a:r>
        </a:p>
      </dgm:t>
    </dgm:pt>
    <dgm:pt modelId="{B8216E1F-CF1D-419D-8193-4382DBE43200}" type="parTrans" cxnId="{62582823-4CA3-417F-8394-C2CBE0118D96}">
      <dgm:prSet/>
      <dgm:spPr/>
      <dgm:t>
        <a:bodyPr/>
        <a:lstStyle/>
        <a:p>
          <a:endParaRPr lang="en-GB"/>
        </a:p>
      </dgm:t>
    </dgm:pt>
    <dgm:pt modelId="{D5CBBC0B-B579-48DF-ABCD-E413D766B515}" type="sibTrans" cxnId="{62582823-4CA3-417F-8394-C2CBE0118D96}">
      <dgm:prSet/>
      <dgm:spPr/>
      <dgm:t>
        <a:bodyPr/>
        <a:lstStyle/>
        <a:p>
          <a:endParaRPr lang="en-GB"/>
        </a:p>
      </dgm:t>
    </dgm:pt>
    <dgm:pt modelId="{78E14367-3704-4933-97F5-19F1454C7390}">
      <dgm:prSet phldrT="[Text]" custT="1"/>
      <dgm:spPr/>
      <dgm:t>
        <a:bodyPr/>
        <a:lstStyle/>
        <a:p>
          <a:r>
            <a:rPr lang="en-GB" sz="2400" dirty="0"/>
            <a:t>R</a:t>
          </a:r>
          <a:r>
            <a:rPr lang="en-GB" sz="2400" baseline="30000" dirty="0"/>
            <a:t>2</a:t>
          </a:r>
          <a:r>
            <a:rPr lang="en-GB" sz="2400" dirty="0"/>
            <a:t> &gt; .6</a:t>
          </a:r>
        </a:p>
      </dgm:t>
    </dgm:pt>
    <dgm:pt modelId="{559884F3-B26E-4D08-A847-49F88D487479}" type="parTrans" cxnId="{96565E2C-F986-4D52-868E-C97F9FB5B1E1}">
      <dgm:prSet/>
      <dgm:spPr/>
      <dgm:t>
        <a:bodyPr/>
        <a:lstStyle/>
        <a:p>
          <a:endParaRPr lang="en-GB"/>
        </a:p>
      </dgm:t>
    </dgm:pt>
    <dgm:pt modelId="{18292688-71AF-4010-86B4-4DE619D99A64}" type="sibTrans" cxnId="{96565E2C-F986-4D52-868E-C97F9FB5B1E1}">
      <dgm:prSet/>
      <dgm:spPr/>
      <dgm:t>
        <a:bodyPr/>
        <a:lstStyle/>
        <a:p>
          <a:endParaRPr lang="en-GB"/>
        </a:p>
      </dgm:t>
    </dgm:pt>
    <dgm:pt modelId="{8023440C-F8F3-428D-9572-BB201F226CC2}">
      <dgm:prSet phldrT="[Text]" custT="1"/>
      <dgm:spPr/>
      <dgm:t>
        <a:bodyPr/>
        <a:lstStyle/>
        <a:p>
          <a:r>
            <a:rPr lang="en-GB" sz="2400" dirty="0"/>
            <a:t>Typically 2 – 3 dimensions are sufficient</a:t>
          </a:r>
        </a:p>
      </dgm:t>
    </dgm:pt>
    <dgm:pt modelId="{51D85616-8A5D-4764-89EA-59F4752DFBB2}" type="parTrans" cxnId="{30CD1408-526F-4390-A13F-0711BC5E8389}">
      <dgm:prSet/>
      <dgm:spPr/>
      <dgm:t>
        <a:bodyPr/>
        <a:lstStyle/>
        <a:p>
          <a:endParaRPr lang="en-GB"/>
        </a:p>
      </dgm:t>
    </dgm:pt>
    <dgm:pt modelId="{369F5AEC-FAB1-4E59-A75A-8C4C5A361133}" type="sibTrans" cxnId="{30CD1408-526F-4390-A13F-0711BC5E8389}">
      <dgm:prSet/>
      <dgm:spPr/>
      <dgm:t>
        <a:bodyPr/>
        <a:lstStyle/>
        <a:p>
          <a:endParaRPr lang="en-GB"/>
        </a:p>
      </dgm:t>
    </dgm:pt>
    <dgm:pt modelId="{97967293-D5EF-44D3-BD7B-8D118604CEB9}">
      <dgm:prSet phldrT="[Text]" custT="1"/>
      <dgm:spPr/>
      <dgm:t>
        <a:bodyPr/>
        <a:lstStyle/>
        <a:p>
          <a:r>
            <a:rPr lang="en-GB" sz="2400" dirty="0"/>
            <a:t>More than 3 is just too difficult to interpret</a:t>
          </a:r>
        </a:p>
      </dgm:t>
    </dgm:pt>
    <dgm:pt modelId="{D3281C53-2A51-47ED-A1EE-DB6CE9C90535}" type="parTrans" cxnId="{1C96DCC0-FFEB-4057-991F-509A794522AC}">
      <dgm:prSet/>
      <dgm:spPr/>
      <dgm:t>
        <a:bodyPr/>
        <a:lstStyle/>
        <a:p>
          <a:endParaRPr lang="en-GB"/>
        </a:p>
      </dgm:t>
    </dgm:pt>
    <dgm:pt modelId="{52EF2F82-2D8F-4AF5-85D1-B0E6A6737D75}" type="sibTrans" cxnId="{1C96DCC0-FFEB-4057-991F-509A794522AC}">
      <dgm:prSet/>
      <dgm:spPr/>
      <dgm:t>
        <a:bodyPr/>
        <a:lstStyle/>
        <a:p>
          <a:endParaRPr lang="en-GB"/>
        </a:p>
      </dgm:t>
    </dgm:pt>
    <dgm:pt modelId="{4B567D8C-E7D9-41B6-9FF0-31BE2AF9A43C}">
      <dgm:prSet phldrT="[Text]"/>
      <dgm:spPr/>
      <dgm:t>
        <a:bodyPr/>
        <a:lstStyle/>
        <a:p>
          <a:r>
            <a:rPr lang="en-GB"/>
            <a:t>Goodness </a:t>
          </a:r>
          <a:r>
            <a:rPr lang="en-GB" dirty="0"/>
            <a:t>of Fit</a:t>
          </a:r>
          <a:endParaRPr lang="en-GB"/>
        </a:p>
      </dgm:t>
    </dgm:pt>
    <dgm:pt modelId="{B21EB318-6BFB-4FA3-92C4-2187B8B36B82}" type="parTrans" cxnId="{8ABF052A-9B7A-4E5F-834A-F2A5492E45FB}">
      <dgm:prSet/>
      <dgm:spPr/>
      <dgm:t>
        <a:bodyPr/>
        <a:lstStyle/>
        <a:p>
          <a:endParaRPr lang="en-GB"/>
        </a:p>
      </dgm:t>
    </dgm:pt>
    <dgm:pt modelId="{97E9DF83-E711-4FDB-AF6D-921AEF020E04}" type="sibTrans" cxnId="{8ABF052A-9B7A-4E5F-834A-F2A5492E45FB}">
      <dgm:prSet/>
      <dgm:spPr/>
      <dgm:t>
        <a:bodyPr/>
        <a:lstStyle/>
        <a:p>
          <a:endParaRPr lang="en-GB"/>
        </a:p>
      </dgm:t>
    </dgm:pt>
    <dgm:pt modelId="{9A873295-286E-4D8F-ACE3-0C668B01501A}" type="pres">
      <dgm:prSet presAssocID="{89815366-9387-42AE-BF5A-817B28D3142A}" presName="linear" presStyleCnt="0">
        <dgm:presLayoutVars>
          <dgm:dir/>
          <dgm:animLvl val="lvl"/>
          <dgm:resizeHandles val="exact"/>
        </dgm:presLayoutVars>
      </dgm:prSet>
      <dgm:spPr/>
    </dgm:pt>
    <dgm:pt modelId="{A1A09F54-6600-45A2-9741-CF55E1DE48A4}" type="pres">
      <dgm:prSet presAssocID="{8669643E-26DE-4A89-A849-4024E8F36D95}" presName="parentLin" presStyleCnt="0"/>
      <dgm:spPr/>
    </dgm:pt>
    <dgm:pt modelId="{E5A55E51-1FE2-49CF-BB1B-0BDC1AE0E83A}" type="pres">
      <dgm:prSet presAssocID="{8669643E-26DE-4A89-A849-4024E8F36D95}" presName="parentLeftMargin" presStyleLbl="node1" presStyleIdx="0" presStyleCnt="2"/>
      <dgm:spPr/>
    </dgm:pt>
    <dgm:pt modelId="{F2E3899E-D239-4934-A278-1896E3BB9041}" type="pres">
      <dgm:prSet presAssocID="{8669643E-26DE-4A89-A849-4024E8F36D95}" presName="parentText" presStyleLbl="node1" presStyleIdx="0" presStyleCnt="2">
        <dgm:presLayoutVars>
          <dgm:chMax val="0"/>
          <dgm:bulletEnabled val="1"/>
        </dgm:presLayoutVars>
      </dgm:prSet>
      <dgm:spPr/>
    </dgm:pt>
    <dgm:pt modelId="{1C73BAD6-3C6B-4C95-B37A-BDD60E6E91FF}" type="pres">
      <dgm:prSet presAssocID="{8669643E-26DE-4A89-A849-4024E8F36D95}" presName="negativeSpace" presStyleCnt="0"/>
      <dgm:spPr/>
    </dgm:pt>
    <dgm:pt modelId="{A50BEFBB-8E00-484D-8927-FC21F13881DA}" type="pres">
      <dgm:prSet presAssocID="{8669643E-26DE-4A89-A849-4024E8F36D95}" presName="childText" presStyleLbl="conFgAcc1" presStyleIdx="0" presStyleCnt="2">
        <dgm:presLayoutVars>
          <dgm:bulletEnabled val="1"/>
        </dgm:presLayoutVars>
      </dgm:prSet>
      <dgm:spPr/>
    </dgm:pt>
    <dgm:pt modelId="{6BDE1A82-ABAE-4C63-922D-ADB66FB7337A}" type="pres">
      <dgm:prSet presAssocID="{C3280B5F-4997-4FC6-A19F-014C9FCCD932}" presName="spaceBetweenRectangles" presStyleCnt="0"/>
      <dgm:spPr/>
    </dgm:pt>
    <dgm:pt modelId="{5970A133-31EA-4AB4-9A3C-BF32E78D8155}" type="pres">
      <dgm:prSet presAssocID="{4B567D8C-E7D9-41B6-9FF0-31BE2AF9A43C}" presName="parentLin" presStyleCnt="0"/>
      <dgm:spPr/>
    </dgm:pt>
    <dgm:pt modelId="{74D2AFCF-B9B9-4FBB-82DF-F69598A22BE8}" type="pres">
      <dgm:prSet presAssocID="{4B567D8C-E7D9-41B6-9FF0-31BE2AF9A43C}" presName="parentLeftMargin" presStyleLbl="node1" presStyleIdx="0" presStyleCnt="2"/>
      <dgm:spPr/>
    </dgm:pt>
    <dgm:pt modelId="{4E4F5E1E-1F72-4970-AF9E-108C75CB3D16}" type="pres">
      <dgm:prSet presAssocID="{4B567D8C-E7D9-41B6-9FF0-31BE2AF9A43C}" presName="parentText" presStyleLbl="node1" presStyleIdx="1" presStyleCnt="2">
        <dgm:presLayoutVars>
          <dgm:chMax val="0"/>
          <dgm:bulletEnabled val="1"/>
        </dgm:presLayoutVars>
      </dgm:prSet>
      <dgm:spPr/>
    </dgm:pt>
    <dgm:pt modelId="{87F3C4EA-D11B-4F01-A12A-262515127D48}" type="pres">
      <dgm:prSet presAssocID="{4B567D8C-E7D9-41B6-9FF0-31BE2AF9A43C}" presName="negativeSpace" presStyleCnt="0"/>
      <dgm:spPr/>
    </dgm:pt>
    <dgm:pt modelId="{F68B3D40-BED0-461B-A7F8-0B33B59E427C}" type="pres">
      <dgm:prSet presAssocID="{4B567D8C-E7D9-41B6-9FF0-31BE2AF9A43C}" presName="childText" presStyleLbl="conFgAcc1" presStyleIdx="1" presStyleCnt="2">
        <dgm:presLayoutVars>
          <dgm:bulletEnabled val="1"/>
        </dgm:presLayoutVars>
      </dgm:prSet>
      <dgm:spPr/>
    </dgm:pt>
  </dgm:ptLst>
  <dgm:cxnLst>
    <dgm:cxn modelId="{30CD1408-526F-4390-A13F-0711BC5E8389}" srcId="{8669643E-26DE-4A89-A849-4024E8F36D95}" destId="{8023440C-F8F3-428D-9572-BB201F226CC2}" srcOrd="0" destOrd="0" parTransId="{51D85616-8A5D-4764-89EA-59F4752DFBB2}" sibTransId="{369F5AEC-FAB1-4E59-A75A-8C4C5A361133}"/>
    <dgm:cxn modelId="{ADC2D314-2F2C-490C-8BFC-17AF0A2A3462}" srcId="{89815366-9387-42AE-BF5A-817B28D3142A}" destId="{8669643E-26DE-4A89-A849-4024E8F36D95}" srcOrd="0" destOrd="0" parTransId="{4E89A30D-C89C-46B8-8334-B76FB6210C27}" sibTransId="{C3280B5F-4997-4FC6-A19F-014C9FCCD932}"/>
    <dgm:cxn modelId="{8F2E3D15-7F0B-43C8-9437-4DA3859E35AC}" type="presOf" srcId="{8669643E-26DE-4A89-A849-4024E8F36D95}" destId="{E5A55E51-1FE2-49CF-BB1B-0BDC1AE0E83A}" srcOrd="0" destOrd="0" presId="urn:microsoft.com/office/officeart/2005/8/layout/list1"/>
    <dgm:cxn modelId="{62582823-4CA3-417F-8394-C2CBE0118D96}" srcId="{4B567D8C-E7D9-41B6-9FF0-31BE2AF9A43C}" destId="{752D13A4-43E6-424F-9B0A-330F8EA18D07}" srcOrd="0" destOrd="0" parTransId="{B8216E1F-CF1D-419D-8193-4382DBE43200}" sibTransId="{D5CBBC0B-B579-48DF-ABCD-E413D766B515}"/>
    <dgm:cxn modelId="{8ABF052A-9B7A-4E5F-834A-F2A5492E45FB}" srcId="{89815366-9387-42AE-BF5A-817B28D3142A}" destId="{4B567D8C-E7D9-41B6-9FF0-31BE2AF9A43C}" srcOrd="1" destOrd="0" parTransId="{B21EB318-6BFB-4FA3-92C4-2187B8B36B82}" sibTransId="{97E9DF83-E711-4FDB-AF6D-921AEF020E04}"/>
    <dgm:cxn modelId="{96565E2C-F986-4D52-868E-C97F9FB5B1E1}" srcId="{4B567D8C-E7D9-41B6-9FF0-31BE2AF9A43C}" destId="{78E14367-3704-4933-97F5-19F1454C7390}" srcOrd="1" destOrd="0" parTransId="{559884F3-B26E-4D08-A847-49F88D487479}" sibTransId="{18292688-71AF-4010-86B4-4DE619D99A64}"/>
    <dgm:cxn modelId="{32A4A140-FED3-4D25-95D8-4413798AC2C4}" type="presOf" srcId="{97967293-D5EF-44D3-BD7B-8D118604CEB9}" destId="{A50BEFBB-8E00-484D-8927-FC21F13881DA}" srcOrd="0" destOrd="1" presId="urn:microsoft.com/office/officeart/2005/8/layout/list1"/>
    <dgm:cxn modelId="{C516DF5E-A7D8-4AF7-82C9-9CC44767D3FA}" type="presOf" srcId="{4B567D8C-E7D9-41B6-9FF0-31BE2AF9A43C}" destId="{74D2AFCF-B9B9-4FBB-82DF-F69598A22BE8}" srcOrd="0" destOrd="0" presId="urn:microsoft.com/office/officeart/2005/8/layout/list1"/>
    <dgm:cxn modelId="{B95A1D41-5730-416B-8C18-AD46994B8857}" type="presOf" srcId="{89815366-9387-42AE-BF5A-817B28D3142A}" destId="{9A873295-286E-4D8F-ACE3-0C668B01501A}" srcOrd="0" destOrd="0" presId="urn:microsoft.com/office/officeart/2005/8/layout/list1"/>
    <dgm:cxn modelId="{C6111667-7B85-4274-8933-99F847BA1534}" type="presOf" srcId="{78E14367-3704-4933-97F5-19F1454C7390}" destId="{F68B3D40-BED0-461B-A7F8-0B33B59E427C}" srcOrd="0" destOrd="1" presId="urn:microsoft.com/office/officeart/2005/8/layout/list1"/>
    <dgm:cxn modelId="{51D90A49-BB5F-4FFB-8CD4-DC8A6761F860}" type="presOf" srcId="{4B567D8C-E7D9-41B6-9FF0-31BE2AF9A43C}" destId="{4E4F5E1E-1F72-4970-AF9E-108C75CB3D16}" srcOrd="1" destOrd="0" presId="urn:microsoft.com/office/officeart/2005/8/layout/list1"/>
    <dgm:cxn modelId="{328DE27E-D67C-44F3-8EA2-FA39AEA9E8B9}" type="presOf" srcId="{8023440C-F8F3-428D-9572-BB201F226CC2}" destId="{A50BEFBB-8E00-484D-8927-FC21F13881DA}" srcOrd="0" destOrd="0" presId="urn:microsoft.com/office/officeart/2005/8/layout/list1"/>
    <dgm:cxn modelId="{B4FADDA6-C656-47A2-A569-39DDDDE19ED0}" type="presOf" srcId="{752D13A4-43E6-424F-9B0A-330F8EA18D07}" destId="{F68B3D40-BED0-461B-A7F8-0B33B59E427C}" srcOrd="0" destOrd="0" presId="urn:microsoft.com/office/officeart/2005/8/layout/list1"/>
    <dgm:cxn modelId="{1C96DCC0-FFEB-4057-991F-509A794522AC}" srcId="{8669643E-26DE-4A89-A849-4024E8F36D95}" destId="{97967293-D5EF-44D3-BD7B-8D118604CEB9}" srcOrd="1" destOrd="0" parTransId="{D3281C53-2A51-47ED-A1EE-DB6CE9C90535}" sibTransId="{52EF2F82-2D8F-4AF5-85D1-B0E6A6737D75}"/>
    <dgm:cxn modelId="{5854A0FB-9672-44A2-A7DE-B89A21A600F4}" type="presOf" srcId="{8669643E-26DE-4A89-A849-4024E8F36D95}" destId="{F2E3899E-D239-4934-A278-1896E3BB9041}" srcOrd="1" destOrd="0" presId="urn:microsoft.com/office/officeart/2005/8/layout/list1"/>
    <dgm:cxn modelId="{F1462C4E-6AB0-4833-ADFB-AAE717847776}" type="presParOf" srcId="{9A873295-286E-4D8F-ACE3-0C668B01501A}" destId="{A1A09F54-6600-45A2-9741-CF55E1DE48A4}" srcOrd="0" destOrd="0" presId="urn:microsoft.com/office/officeart/2005/8/layout/list1"/>
    <dgm:cxn modelId="{1EE85FE1-8454-4E3A-842D-E4BC0C49EA5A}" type="presParOf" srcId="{A1A09F54-6600-45A2-9741-CF55E1DE48A4}" destId="{E5A55E51-1FE2-49CF-BB1B-0BDC1AE0E83A}" srcOrd="0" destOrd="0" presId="urn:microsoft.com/office/officeart/2005/8/layout/list1"/>
    <dgm:cxn modelId="{2588A599-3E52-40BC-A406-28C0F373A3FE}" type="presParOf" srcId="{A1A09F54-6600-45A2-9741-CF55E1DE48A4}" destId="{F2E3899E-D239-4934-A278-1896E3BB9041}" srcOrd="1" destOrd="0" presId="urn:microsoft.com/office/officeart/2005/8/layout/list1"/>
    <dgm:cxn modelId="{46AFDCFF-E282-4F87-BC60-7F9F761B6E4B}" type="presParOf" srcId="{9A873295-286E-4D8F-ACE3-0C668B01501A}" destId="{1C73BAD6-3C6B-4C95-B37A-BDD60E6E91FF}" srcOrd="1" destOrd="0" presId="urn:microsoft.com/office/officeart/2005/8/layout/list1"/>
    <dgm:cxn modelId="{ACA9DE2A-DEBF-4004-9408-DE63EC1F1C78}" type="presParOf" srcId="{9A873295-286E-4D8F-ACE3-0C668B01501A}" destId="{A50BEFBB-8E00-484D-8927-FC21F13881DA}" srcOrd="2" destOrd="0" presId="urn:microsoft.com/office/officeart/2005/8/layout/list1"/>
    <dgm:cxn modelId="{55E305F9-7651-4143-A390-74049BBEB1C0}" type="presParOf" srcId="{9A873295-286E-4D8F-ACE3-0C668B01501A}" destId="{6BDE1A82-ABAE-4C63-922D-ADB66FB7337A}" srcOrd="3" destOrd="0" presId="urn:microsoft.com/office/officeart/2005/8/layout/list1"/>
    <dgm:cxn modelId="{9CAE6104-F022-4D1C-B139-7C177BBA105E}" type="presParOf" srcId="{9A873295-286E-4D8F-ACE3-0C668B01501A}" destId="{5970A133-31EA-4AB4-9A3C-BF32E78D8155}" srcOrd="4" destOrd="0" presId="urn:microsoft.com/office/officeart/2005/8/layout/list1"/>
    <dgm:cxn modelId="{66421162-346F-45B0-B6FF-A77B8BAC7B17}" type="presParOf" srcId="{5970A133-31EA-4AB4-9A3C-BF32E78D8155}" destId="{74D2AFCF-B9B9-4FBB-82DF-F69598A22BE8}" srcOrd="0" destOrd="0" presId="urn:microsoft.com/office/officeart/2005/8/layout/list1"/>
    <dgm:cxn modelId="{F81070E1-B543-48CA-9574-A36EC3AD344A}" type="presParOf" srcId="{5970A133-31EA-4AB4-9A3C-BF32E78D8155}" destId="{4E4F5E1E-1F72-4970-AF9E-108C75CB3D16}" srcOrd="1" destOrd="0" presId="urn:microsoft.com/office/officeart/2005/8/layout/list1"/>
    <dgm:cxn modelId="{988C0596-639E-4323-9B91-8C605EB56ED6}" type="presParOf" srcId="{9A873295-286E-4D8F-ACE3-0C668B01501A}" destId="{87F3C4EA-D11B-4F01-A12A-262515127D48}" srcOrd="5" destOrd="0" presId="urn:microsoft.com/office/officeart/2005/8/layout/list1"/>
    <dgm:cxn modelId="{B0F77CF1-9C83-45BA-A3BB-CC953B4E437F}" type="presParOf" srcId="{9A873295-286E-4D8F-ACE3-0C668B01501A}" destId="{F68B3D40-BED0-461B-A7F8-0B33B59E427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57B698-ACB8-4117-BE10-47EEF80E47C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CB09691C-B62C-42FD-8A06-563B5D9B3D80}">
      <dgm:prSet phldrT="[Text]"/>
      <dgm:spPr/>
      <dgm:t>
        <a:bodyPr/>
        <a:lstStyle/>
        <a:p>
          <a:r>
            <a:rPr lang="en-US" dirty="0"/>
            <a:t>Places Brands on Map</a:t>
          </a:r>
          <a:endParaRPr lang="en-GB" dirty="0"/>
        </a:p>
      </dgm:t>
    </dgm:pt>
    <dgm:pt modelId="{969EBAD2-BB33-408F-B882-BB76DB506903}" type="parTrans" cxnId="{09FD50C2-5461-410F-A99F-DFF3C44BFC80}">
      <dgm:prSet/>
      <dgm:spPr/>
      <dgm:t>
        <a:bodyPr/>
        <a:lstStyle/>
        <a:p>
          <a:endParaRPr lang="en-GB"/>
        </a:p>
      </dgm:t>
    </dgm:pt>
    <dgm:pt modelId="{88F6D68B-60B0-4CE7-851A-76B95A7FDD42}" type="sibTrans" cxnId="{09FD50C2-5461-410F-A99F-DFF3C44BFC80}">
      <dgm:prSet/>
      <dgm:spPr/>
      <dgm:t>
        <a:bodyPr/>
        <a:lstStyle/>
        <a:p>
          <a:endParaRPr lang="en-GB"/>
        </a:p>
      </dgm:t>
    </dgm:pt>
    <dgm:pt modelId="{558D3FDD-06FD-4677-B83B-7107A11C0339}">
      <dgm:prSet/>
      <dgm:spPr/>
      <dgm:t>
        <a:bodyPr/>
        <a:lstStyle/>
        <a:p>
          <a:r>
            <a:rPr lang="en-US"/>
            <a:t>Need good list of brands</a:t>
          </a:r>
          <a:endParaRPr lang="en-US" dirty="0"/>
        </a:p>
      </dgm:t>
    </dgm:pt>
    <dgm:pt modelId="{DEE0C8B2-6E53-4A2E-90D1-FDBEABFD186F}" type="parTrans" cxnId="{A54DEE1E-8776-42D2-BC54-58E44E62B5AD}">
      <dgm:prSet/>
      <dgm:spPr/>
      <dgm:t>
        <a:bodyPr/>
        <a:lstStyle/>
        <a:p>
          <a:endParaRPr lang="en-GB"/>
        </a:p>
      </dgm:t>
    </dgm:pt>
    <dgm:pt modelId="{F192FB55-CA08-4854-BD79-3C35ED7542CD}" type="sibTrans" cxnId="{A54DEE1E-8776-42D2-BC54-58E44E62B5AD}">
      <dgm:prSet/>
      <dgm:spPr/>
      <dgm:t>
        <a:bodyPr/>
        <a:lstStyle/>
        <a:p>
          <a:endParaRPr lang="en-GB"/>
        </a:p>
      </dgm:t>
    </dgm:pt>
    <dgm:pt modelId="{CDAF8E03-7F2D-4CC1-8D78-96660002A732}">
      <dgm:prSet/>
      <dgm:spPr/>
      <dgm:t>
        <a:bodyPr/>
        <a:lstStyle/>
        <a:p>
          <a:r>
            <a:rPr lang="en-US"/>
            <a:t>Defines market</a:t>
          </a:r>
          <a:endParaRPr lang="en-US" dirty="0"/>
        </a:p>
      </dgm:t>
    </dgm:pt>
    <dgm:pt modelId="{F2BEBB44-A8C8-43C9-9767-3B11717C9C9B}" type="parTrans" cxnId="{E01F53D6-98EE-41EC-8FF2-A6DD38958C13}">
      <dgm:prSet/>
      <dgm:spPr/>
      <dgm:t>
        <a:bodyPr/>
        <a:lstStyle/>
        <a:p>
          <a:endParaRPr lang="en-GB"/>
        </a:p>
      </dgm:t>
    </dgm:pt>
    <dgm:pt modelId="{3E5CB59D-BEF5-41E8-906B-E1BF149C2440}" type="sibTrans" cxnId="{E01F53D6-98EE-41EC-8FF2-A6DD38958C13}">
      <dgm:prSet/>
      <dgm:spPr/>
      <dgm:t>
        <a:bodyPr/>
        <a:lstStyle/>
        <a:p>
          <a:endParaRPr lang="en-GB"/>
        </a:p>
      </dgm:t>
    </dgm:pt>
    <dgm:pt modelId="{85C4760F-2F52-4951-B208-4617E7B04890}">
      <dgm:prSet/>
      <dgm:spPr/>
      <dgm:t>
        <a:bodyPr/>
        <a:lstStyle/>
        <a:p>
          <a:r>
            <a:rPr lang="en-US"/>
            <a:t>Overall assessment of market structure</a:t>
          </a:r>
          <a:endParaRPr lang="en-US" dirty="0"/>
        </a:p>
      </dgm:t>
    </dgm:pt>
    <dgm:pt modelId="{82D6C701-5C04-4A8D-9E9D-3DB2FC8890E1}" type="parTrans" cxnId="{9875816B-695A-46C1-9F15-DDA12FF37BD7}">
      <dgm:prSet/>
      <dgm:spPr/>
      <dgm:t>
        <a:bodyPr/>
        <a:lstStyle/>
        <a:p>
          <a:endParaRPr lang="en-GB"/>
        </a:p>
      </dgm:t>
    </dgm:pt>
    <dgm:pt modelId="{4DA83B93-A982-45E2-9656-B82621A07810}" type="sibTrans" cxnId="{9875816B-695A-46C1-9F15-DDA12FF37BD7}">
      <dgm:prSet/>
      <dgm:spPr/>
      <dgm:t>
        <a:bodyPr/>
        <a:lstStyle/>
        <a:p>
          <a:endParaRPr lang="en-GB"/>
        </a:p>
      </dgm:t>
    </dgm:pt>
    <dgm:pt modelId="{0394BE51-860C-4F3F-883E-A156FC1BE6DD}">
      <dgm:prSet/>
      <dgm:spPr/>
      <dgm:t>
        <a:bodyPr/>
        <a:lstStyle/>
        <a:p>
          <a:r>
            <a:rPr lang="en-US"/>
            <a:t>From brand positions</a:t>
          </a:r>
          <a:endParaRPr lang="en-US" dirty="0"/>
        </a:p>
      </dgm:t>
    </dgm:pt>
    <dgm:pt modelId="{4E3FC1D0-B5E7-4A9D-9F7C-E991954F8701}" type="parTrans" cxnId="{8B7803A3-D346-47F0-9863-4EAE18920D93}">
      <dgm:prSet/>
      <dgm:spPr/>
      <dgm:t>
        <a:bodyPr/>
        <a:lstStyle/>
        <a:p>
          <a:endParaRPr lang="en-GB"/>
        </a:p>
      </dgm:t>
    </dgm:pt>
    <dgm:pt modelId="{0F13E6A9-A02D-4260-8E2E-79448DAFCCED}" type="sibTrans" cxnId="{8B7803A3-D346-47F0-9863-4EAE18920D93}">
      <dgm:prSet/>
      <dgm:spPr/>
      <dgm:t>
        <a:bodyPr/>
        <a:lstStyle/>
        <a:p>
          <a:endParaRPr lang="en-GB"/>
        </a:p>
      </dgm:t>
    </dgm:pt>
    <dgm:pt modelId="{4356D180-BD4A-4139-858F-05F8E9FD7B3E}">
      <dgm:prSet/>
      <dgm:spPr/>
      <dgm:t>
        <a:bodyPr/>
        <a:lstStyle/>
        <a:p>
          <a:r>
            <a:rPr lang="en-US" dirty="0"/>
            <a:t>Closest competitors</a:t>
          </a:r>
        </a:p>
      </dgm:t>
    </dgm:pt>
    <dgm:pt modelId="{992C24FD-04DD-49D8-998B-97FAE6B7305C}" type="parTrans" cxnId="{7AC65BF8-430D-47F2-B4BA-0FD9020134C2}">
      <dgm:prSet/>
      <dgm:spPr/>
      <dgm:t>
        <a:bodyPr/>
        <a:lstStyle/>
        <a:p>
          <a:endParaRPr lang="en-GB"/>
        </a:p>
      </dgm:t>
    </dgm:pt>
    <dgm:pt modelId="{BD0C69CE-83A5-4A5E-AB89-8CB5AF74EA85}" type="sibTrans" cxnId="{7AC65BF8-430D-47F2-B4BA-0FD9020134C2}">
      <dgm:prSet/>
      <dgm:spPr/>
      <dgm:t>
        <a:bodyPr/>
        <a:lstStyle/>
        <a:p>
          <a:endParaRPr lang="en-GB"/>
        </a:p>
      </dgm:t>
    </dgm:pt>
    <dgm:pt modelId="{9D0FD8F7-367B-4691-BA66-74A9687CF8C8}">
      <dgm:prSet/>
      <dgm:spPr/>
      <dgm:t>
        <a:bodyPr/>
        <a:lstStyle/>
        <a:p>
          <a:r>
            <a:rPr lang="en-US" dirty="0"/>
            <a:t>“Holes” in the market</a:t>
          </a:r>
        </a:p>
      </dgm:t>
    </dgm:pt>
    <dgm:pt modelId="{95B4430E-77F4-4C82-82E3-DA4CCE9133A0}" type="parTrans" cxnId="{71C970FC-3811-48F5-AFB5-234BC8139883}">
      <dgm:prSet/>
      <dgm:spPr/>
      <dgm:t>
        <a:bodyPr/>
        <a:lstStyle/>
        <a:p>
          <a:endParaRPr lang="en-GB"/>
        </a:p>
      </dgm:t>
    </dgm:pt>
    <dgm:pt modelId="{4A296C29-2BEB-4C00-963F-A3985BDDD260}" type="sibTrans" cxnId="{71C970FC-3811-48F5-AFB5-234BC8139883}">
      <dgm:prSet/>
      <dgm:spPr/>
      <dgm:t>
        <a:bodyPr/>
        <a:lstStyle/>
        <a:p>
          <a:endParaRPr lang="en-GB"/>
        </a:p>
      </dgm:t>
    </dgm:pt>
    <dgm:pt modelId="{E100AA39-86D0-47DA-9E1B-F93EB353F32E}">
      <dgm:prSet/>
      <dgm:spPr/>
      <dgm:t>
        <a:bodyPr/>
        <a:lstStyle/>
        <a:p>
          <a:r>
            <a:rPr lang="en-US" dirty="0"/>
            <a:t>From naming axes</a:t>
          </a:r>
        </a:p>
      </dgm:t>
    </dgm:pt>
    <dgm:pt modelId="{7B7FEDC1-9F58-456E-80AB-7B25FBF7DF99}" type="parTrans" cxnId="{B3F09A1C-3988-467C-8F6F-A2F016C0369B}">
      <dgm:prSet/>
      <dgm:spPr/>
      <dgm:t>
        <a:bodyPr/>
        <a:lstStyle/>
        <a:p>
          <a:endParaRPr lang="en-GB"/>
        </a:p>
      </dgm:t>
    </dgm:pt>
    <dgm:pt modelId="{EF062865-59C3-45DB-94DE-8A336F67E847}" type="sibTrans" cxnId="{B3F09A1C-3988-467C-8F6F-A2F016C0369B}">
      <dgm:prSet/>
      <dgm:spPr/>
      <dgm:t>
        <a:bodyPr/>
        <a:lstStyle/>
        <a:p>
          <a:endParaRPr lang="en-GB"/>
        </a:p>
      </dgm:t>
    </dgm:pt>
    <dgm:pt modelId="{2CDDC999-AA4B-44BC-AB23-BE91746E993D}">
      <dgm:prSet/>
      <dgm:spPr/>
      <dgm:t>
        <a:bodyPr/>
        <a:lstStyle/>
        <a:p>
          <a:r>
            <a:rPr lang="en-US" dirty="0"/>
            <a:t>Identifies how consumers differentiate the brands</a:t>
          </a:r>
        </a:p>
      </dgm:t>
    </dgm:pt>
    <dgm:pt modelId="{AA857DA5-7DE6-40A8-83FC-6D73512B36B1}" type="parTrans" cxnId="{ED72D5C4-D8D7-4198-BCD2-7400DDD75239}">
      <dgm:prSet/>
      <dgm:spPr/>
      <dgm:t>
        <a:bodyPr/>
        <a:lstStyle/>
        <a:p>
          <a:endParaRPr lang="en-GB"/>
        </a:p>
      </dgm:t>
    </dgm:pt>
    <dgm:pt modelId="{9236799A-8B7C-4F3F-A198-75B379898167}" type="sibTrans" cxnId="{ED72D5C4-D8D7-4198-BCD2-7400DDD75239}">
      <dgm:prSet/>
      <dgm:spPr/>
      <dgm:t>
        <a:bodyPr/>
        <a:lstStyle/>
        <a:p>
          <a:endParaRPr lang="en-GB"/>
        </a:p>
      </dgm:t>
    </dgm:pt>
    <dgm:pt modelId="{2A6A6E01-E547-4686-BDD7-DEB484A97B7D}">
      <dgm:prSet/>
      <dgm:spPr/>
      <dgm:t>
        <a:bodyPr/>
        <a:lstStyle/>
        <a:p>
          <a:r>
            <a:rPr lang="en-US" dirty="0"/>
            <a:t>Good information for positioning</a:t>
          </a:r>
        </a:p>
      </dgm:t>
    </dgm:pt>
    <dgm:pt modelId="{93AE20B0-B115-4A8A-A64E-B58C9A315BA8}" type="parTrans" cxnId="{CAB75FA3-42BB-491B-8470-A98836DCCA94}">
      <dgm:prSet/>
      <dgm:spPr/>
      <dgm:t>
        <a:bodyPr/>
        <a:lstStyle/>
        <a:p>
          <a:endParaRPr lang="en-GB"/>
        </a:p>
      </dgm:t>
    </dgm:pt>
    <dgm:pt modelId="{AB6CF4CD-F791-4EBE-9784-740351111736}" type="sibTrans" cxnId="{CAB75FA3-42BB-491B-8470-A98836DCCA94}">
      <dgm:prSet/>
      <dgm:spPr/>
      <dgm:t>
        <a:bodyPr/>
        <a:lstStyle/>
        <a:p>
          <a:endParaRPr lang="en-GB"/>
        </a:p>
      </dgm:t>
    </dgm:pt>
    <dgm:pt modelId="{638622D6-5247-4519-BDDD-4E7F75BB4CE9}">
      <dgm:prSet/>
      <dgm:spPr/>
      <dgm:t>
        <a:bodyPr/>
        <a:lstStyle/>
        <a:p>
          <a:r>
            <a:rPr lang="en-US" dirty="0"/>
            <a:t>No attribute lists</a:t>
          </a:r>
        </a:p>
      </dgm:t>
    </dgm:pt>
    <dgm:pt modelId="{1D1A83ED-CF38-4CFE-918D-B2AA054A653C}" type="parTrans" cxnId="{052610C2-5EA6-46F8-898D-6EE5D421A7D8}">
      <dgm:prSet/>
      <dgm:spPr/>
      <dgm:t>
        <a:bodyPr/>
        <a:lstStyle/>
        <a:p>
          <a:endParaRPr lang="en-GB"/>
        </a:p>
      </dgm:t>
    </dgm:pt>
    <dgm:pt modelId="{5E308292-B64A-4A11-99A0-B513BC938870}" type="sibTrans" cxnId="{052610C2-5EA6-46F8-898D-6EE5D421A7D8}">
      <dgm:prSet/>
      <dgm:spPr/>
      <dgm:t>
        <a:bodyPr/>
        <a:lstStyle/>
        <a:p>
          <a:endParaRPr lang="en-GB"/>
        </a:p>
      </dgm:t>
    </dgm:pt>
    <dgm:pt modelId="{5A7B60CF-8194-4E40-83BE-8ED69596A302}">
      <dgm:prSet/>
      <dgm:spPr/>
      <dgm:t>
        <a:bodyPr/>
        <a:lstStyle/>
        <a:p>
          <a:r>
            <a:rPr lang="en-US" dirty="0"/>
            <a:t>Unsure of the dimensions (axes) that differentiate the brands</a:t>
          </a:r>
        </a:p>
      </dgm:t>
    </dgm:pt>
    <dgm:pt modelId="{7EE3CD10-ACDB-4B10-A35D-3A993E395D66}" type="parTrans" cxnId="{3FE3E51F-3F75-40F6-9D76-DD244DCFED03}">
      <dgm:prSet/>
      <dgm:spPr/>
      <dgm:t>
        <a:bodyPr/>
        <a:lstStyle/>
        <a:p>
          <a:endParaRPr lang="en-GB"/>
        </a:p>
      </dgm:t>
    </dgm:pt>
    <dgm:pt modelId="{3D8FA81E-EBA3-479E-BD82-3DC7A7882468}" type="sibTrans" cxnId="{3FE3E51F-3F75-40F6-9D76-DD244DCFED03}">
      <dgm:prSet/>
      <dgm:spPr/>
      <dgm:t>
        <a:bodyPr/>
        <a:lstStyle/>
        <a:p>
          <a:endParaRPr lang="en-GB"/>
        </a:p>
      </dgm:t>
    </dgm:pt>
    <dgm:pt modelId="{5DB0B457-A6F8-410F-9E42-00E959EAC1E1}">
      <dgm:prSet/>
      <dgm:spPr/>
      <dgm:t>
        <a:bodyPr/>
        <a:lstStyle/>
        <a:p>
          <a:r>
            <a:rPr lang="en-US" dirty="0"/>
            <a:t>Sometimes difficult to describe / identify specific attributes</a:t>
          </a:r>
        </a:p>
      </dgm:t>
    </dgm:pt>
    <dgm:pt modelId="{1EF84E40-2979-4C4B-97E2-7D583F866BE8}" type="parTrans" cxnId="{BB0D550A-7D26-4F49-AE5F-84FEA1A8E552}">
      <dgm:prSet/>
      <dgm:spPr/>
      <dgm:t>
        <a:bodyPr/>
        <a:lstStyle/>
        <a:p>
          <a:endParaRPr lang="en-GB"/>
        </a:p>
      </dgm:t>
    </dgm:pt>
    <dgm:pt modelId="{07DA9138-A182-42C2-8DF8-72DC15EA26FD}" type="sibTrans" cxnId="{BB0D550A-7D26-4F49-AE5F-84FEA1A8E552}">
      <dgm:prSet/>
      <dgm:spPr/>
      <dgm:t>
        <a:bodyPr/>
        <a:lstStyle/>
        <a:p>
          <a:endParaRPr lang="en-GB"/>
        </a:p>
      </dgm:t>
    </dgm:pt>
    <dgm:pt modelId="{4FE47369-CFA7-404B-8C18-0861ED32B751}" type="pres">
      <dgm:prSet presAssocID="{8357B698-ACB8-4117-BE10-47EEF80E47C4}" presName="linear" presStyleCnt="0">
        <dgm:presLayoutVars>
          <dgm:dir/>
          <dgm:animLvl val="lvl"/>
          <dgm:resizeHandles val="exact"/>
        </dgm:presLayoutVars>
      </dgm:prSet>
      <dgm:spPr/>
    </dgm:pt>
    <dgm:pt modelId="{0EF9DCD9-91C4-469A-85D5-EED2DF5DBE6F}" type="pres">
      <dgm:prSet presAssocID="{CB09691C-B62C-42FD-8A06-563B5D9B3D80}" presName="parentLin" presStyleCnt="0"/>
      <dgm:spPr/>
    </dgm:pt>
    <dgm:pt modelId="{A4683BAF-C1D0-4D1D-882E-1C05550183ED}" type="pres">
      <dgm:prSet presAssocID="{CB09691C-B62C-42FD-8A06-563B5D9B3D80}" presName="parentLeftMargin" presStyleLbl="node1" presStyleIdx="0" presStyleCnt="3"/>
      <dgm:spPr/>
    </dgm:pt>
    <dgm:pt modelId="{70E8068E-662A-4413-8CDE-CF75EEBA881B}" type="pres">
      <dgm:prSet presAssocID="{CB09691C-B62C-42FD-8A06-563B5D9B3D80}" presName="parentText" presStyleLbl="node1" presStyleIdx="0" presStyleCnt="3">
        <dgm:presLayoutVars>
          <dgm:chMax val="0"/>
          <dgm:bulletEnabled val="1"/>
        </dgm:presLayoutVars>
      </dgm:prSet>
      <dgm:spPr/>
    </dgm:pt>
    <dgm:pt modelId="{717F2975-E881-4DCC-BF41-5B086F3A02AE}" type="pres">
      <dgm:prSet presAssocID="{CB09691C-B62C-42FD-8A06-563B5D9B3D80}" presName="negativeSpace" presStyleCnt="0"/>
      <dgm:spPr/>
    </dgm:pt>
    <dgm:pt modelId="{33857AC2-0608-4602-A714-FA919F37C20D}" type="pres">
      <dgm:prSet presAssocID="{CB09691C-B62C-42FD-8A06-563B5D9B3D80}" presName="childText" presStyleLbl="conFgAcc1" presStyleIdx="0" presStyleCnt="3">
        <dgm:presLayoutVars>
          <dgm:bulletEnabled val="1"/>
        </dgm:presLayoutVars>
      </dgm:prSet>
      <dgm:spPr/>
    </dgm:pt>
    <dgm:pt modelId="{846C2B15-9B5A-4F24-BFDF-27237E17D90E}" type="pres">
      <dgm:prSet presAssocID="{88F6D68B-60B0-4CE7-851A-76B95A7FDD42}" presName="spaceBetweenRectangles" presStyleCnt="0"/>
      <dgm:spPr/>
    </dgm:pt>
    <dgm:pt modelId="{9B2B9567-E54F-4F3D-80E6-99F064ACD91D}" type="pres">
      <dgm:prSet presAssocID="{85C4760F-2F52-4951-B208-4617E7B04890}" presName="parentLin" presStyleCnt="0"/>
      <dgm:spPr/>
    </dgm:pt>
    <dgm:pt modelId="{6702A3DD-98AF-4E5B-9933-BE5C2938FD5A}" type="pres">
      <dgm:prSet presAssocID="{85C4760F-2F52-4951-B208-4617E7B04890}" presName="parentLeftMargin" presStyleLbl="node1" presStyleIdx="0" presStyleCnt="3"/>
      <dgm:spPr/>
    </dgm:pt>
    <dgm:pt modelId="{35DA30BB-20EF-48BC-95EF-6FACA699E764}" type="pres">
      <dgm:prSet presAssocID="{85C4760F-2F52-4951-B208-4617E7B04890}" presName="parentText" presStyleLbl="node1" presStyleIdx="1" presStyleCnt="3">
        <dgm:presLayoutVars>
          <dgm:chMax val="0"/>
          <dgm:bulletEnabled val="1"/>
        </dgm:presLayoutVars>
      </dgm:prSet>
      <dgm:spPr/>
    </dgm:pt>
    <dgm:pt modelId="{6FDD42DF-5088-4FF9-B3E1-F9811DDDED1E}" type="pres">
      <dgm:prSet presAssocID="{85C4760F-2F52-4951-B208-4617E7B04890}" presName="negativeSpace" presStyleCnt="0"/>
      <dgm:spPr/>
    </dgm:pt>
    <dgm:pt modelId="{9DA294FE-420D-486B-BD13-7E87376B168A}" type="pres">
      <dgm:prSet presAssocID="{85C4760F-2F52-4951-B208-4617E7B04890}" presName="childText" presStyleLbl="conFgAcc1" presStyleIdx="1" presStyleCnt="3">
        <dgm:presLayoutVars>
          <dgm:bulletEnabled val="1"/>
        </dgm:presLayoutVars>
      </dgm:prSet>
      <dgm:spPr/>
    </dgm:pt>
    <dgm:pt modelId="{2460CDFF-385D-46CA-AD96-610156AB666E}" type="pres">
      <dgm:prSet presAssocID="{4DA83B93-A982-45E2-9656-B82621A07810}" presName="spaceBetweenRectangles" presStyleCnt="0"/>
      <dgm:spPr/>
    </dgm:pt>
    <dgm:pt modelId="{1997D334-5BB9-414B-9F6E-9BEE1432D006}" type="pres">
      <dgm:prSet presAssocID="{638622D6-5247-4519-BDDD-4E7F75BB4CE9}" presName="parentLin" presStyleCnt="0"/>
      <dgm:spPr/>
    </dgm:pt>
    <dgm:pt modelId="{5027A804-1708-4354-A4ED-389594F3961E}" type="pres">
      <dgm:prSet presAssocID="{638622D6-5247-4519-BDDD-4E7F75BB4CE9}" presName="parentLeftMargin" presStyleLbl="node1" presStyleIdx="1" presStyleCnt="3"/>
      <dgm:spPr/>
    </dgm:pt>
    <dgm:pt modelId="{B4596977-49C4-4F1B-A64F-5A676FEC25EC}" type="pres">
      <dgm:prSet presAssocID="{638622D6-5247-4519-BDDD-4E7F75BB4CE9}" presName="parentText" presStyleLbl="node1" presStyleIdx="2" presStyleCnt="3">
        <dgm:presLayoutVars>
          <dgm:chMax val="0"/>
          <dgm:bulletEnabled val="1"/>
        </dgm:presLayoutVars>
      </dgm:prSet>
      <dgm:spPr/>
    </dgm:pt>
    <dgm:pt modelId="{E25AFD98-FCA4-4006-B572-452221260D19}" type="pres">
      <dgm:prSet presAssocID="{638622D6-5247-4519-BDDD-4E7F75BB4CE9}" presName="negativeSpace" presStyleCnt="0"/>
      <dgm:spPr/>
    </dgm:pt>
    <dgm:pt modelId="{4E78ED0E-B6B2-4F44-879B-7C54227D5223}" type="pres">
      <dgm:prSet presAssocID="{638622D6-5247-4519-BDDD-4E7F75BB4CE9}" presName="childText" presStyleLbl="conFgAcc1" presStyleIdx="2" presStyleCnt="3">
        <dgm:presLayoutVars>
          <dgm:bulletEnabled val="1"/>
        </dgm:presLayoutVars>
      </dgm:prSet>
      <dgm:spPr/>
    </dgm:pt>
  </dgm:ptLst>
  <dgm:cxnLst>
    <dgm:cxn modelId="{E7182304-0462-4C42-8988-6207B41D8D89}" type="presOf" srcId="{85C4760F-2F52-4951-B208-4617E7B04890}" destId="{35DA30BB-20EF-48BC-95EF-6FACA699E764}" srcOrd="1" destOrd="0" presId="urn:microsoft.com/office/officeart/2005/8/layout/list1"/>
    <dgm:cxn modelId="{8C2A7709-FDEA-4C3E-AC1E-033F70E7D020}" type="presOf" srcId="{4356D180-BD4A-4139-858F-05F8E9FD7B3E}" destId="{9DA294FE-420D-486B-BD13-7E87376B168A}" srcOrd="0" destOrd="1" presId="urn:microsoft.com/office/officeart/2005/8/layout/list1"/>
    <dgm:cxn modelId="{BB0D550A-7D26-4F49-AE5F-84FEA1A8E552}" srcId="{638622D6-5247-4519-BDDD-4E7F75BB4CE9}" destId="{5DB0B457-A6F8-410F-9E42-00E959EAC1E1}" srcOrd="1" destOrd="0" parTransId="{1EF84E40-2979-4C4B-97E2-7D583F866BE8}" sibTransId="{07DA9138-A182-42C2-8DF8-72DC15EA26FD}"/>
    <dgm:cxn modelId="{B3F09A1C-3988-467C-8F6F-A2F016C0369B}" srcId="{85C4760F-2F52-4951-B208-4617E7B04890}" destId="{E100AA39-86D0-47DA-9E1B-F93EB353F32E}" srcOrd="1" destOrd="0" parTransId="{7B7FEDC1-9F58-456E-80AB-7B25FBF7DF99}" sibTransId="{EF062865-59C3-45DB-94DE-8A336F67E847}"/>
    <dgm:cxn modelId="{A54DEE1E-8776-42D2-BC54-58E44E62B5AD}" srcId="{CB09691C-B62C-42FD-8A06-563B5D9B3D80}" destId="{558D3FDD-06FD-4677-B83B-7107A11C0339}" srcOrd="0" destOrd="0" parTransId="{DEE0C8B2-6E53-4A2E-90D1-FDBEABFD186F}" sibTransId="{F192FB55-CA08-4854-BD79-3C35ED7542CD}"/>
    <dgm:cxn modelId="{3FE3E51F-3F75-40F6-9D76-DD244DCFED03}" srcId="{638622D6-5247-4519-BDDD-4E7F75BB4CE9}" destId="{5A7B60CF-8194-4E40-83BE-8ED69596A302}" srcOrd="0" destOrd="0" parTransId="{7EE3CD10-ACDB-4B10-A35D-3A993E395D66}" sibTransId="{3D8FA81E-EBA3-479E-BD82-3DC7A7882468}"/>
    <dgm:cxn modelId="{5E580024-3362-4EAF-AC5B-C460F5AF423B}" type="presOf" srcId="{5A7B60CF-8194-4E40-83BE-8ED69596A302}" destId="{4E78ED0E-B6B2-4F44-879B-7C54227D5223}" srcOrd="0" destOrd="0" presId="urn:microsoft.com/office/officeart/2005/8/layout/list1"/>
    <dgm:cxn modelId="{6358AC2A-2FF8-4C8C-B540-2AC15E6E14B8}" type="presOf" srcId="{638622D6-5247-4519-BDDD-4E7F75BB4CE9}" destId="{B4596977-49C4-4F1B-A64F-5A676FEC25EC}" srcOrd="1" destOrd="0" presId="urn:microsoft.com/office/officeart/2005/8/layout/list1"/>
    <dgm:cxn modelId="{B740F134-6470-4BC5-ADB3-E1E1826960FB}" type="presOf" srcId="{0394BE51-860C-4F3F-883E-A156FC1BE6DD}" destId="{9DA294FE-420D-486B-BD13-7E87376B168A}" srcOrd="0" destOrd="0" presId="urn:microsoft.com/office/officeart/2005/8/layout/list1"/>
    <dgm:cxn modelId="{44C6623E-D56A-4CC8-9583-AFE3F0225B07}" type="presOf" srcId="{2A6A6E01-E547-4686-BDD7-DEB484A97B7D}" destId="{9DA294FE-420D-486B-BD13-7E87376B168A}" srcOrd="0" destOrd="5" presId="urn:microsoft.com/office/officeart/2005/8/layout/list1"/>
    <dgm:cxn modelId="{9875816B-695A-46C1-9F15-DDA12FF37BD7}" srcId="{8357B698-ACB8-4117-BE10-47EEF80E47C4}" destId="{85C4760F-2F52-4951-B208-4617E7B04890}" srcOrd="1" destOrd="0" parTransId="{82D6C701-5C04-4A8D-9E9D-3DB2FC8890E1}" sibTransId="{4DA83B93-A982-45E2-9656-B82621A07810}"/>
    <dgm:cxn modelId="{0488267F-2EA9-438C-A2CD-1C8433C5C6D8}" type="presOf" srcId="{5DB0B457-A6F8-410F-9E42-00E959EAC1E1}" destId="{4E78ED0E-B6B2-4F44-879B-7C54227D5223}" srcOrd="0" destOrd="1" presId="urn:microsoft.com/office/officeart/2005/8/layout/list1"/>
    <dgm:cxn modelId="{C7CAEB84-5AF6-4FB9-9B71-086559DF3A4A}" type="presOf" srcId="{638622D6-5247-4519-BDDD-4E7F75BB4CE9}" destId="{5027A804-1708-4354-A4ED-389594F3961E}" srcOrd="0" destOrd="0" presId="urn:microsoft.com/office/officeart/2005/8/layout/list1"/>
    <dgm:cxn modelId="{671CBC8F-92B8-4C03-BD3C-C8650F60A002}" type="presOf" srcId="{E100AA39-86D0-47DA-9E1B-F93EB353F32E}" destId="{9DA294FE-420D-486B-BD13-7E87376B168A}" srcOrd="0" destOrd="3" presId="urn:microsoft.com/office/officeart/2005/8/layout/list1"/>
    <dgm:cxn modelId="{8B7803A3-D346-47F0-9863-4EAE18920D93}" srcId="{85C4760F-2F52-4951-B208-4617E7B04890}" destId="{0394BE51-860C-4F3F-883E-A156FC1BE6DD}" srcOrd="0" destOrd="0" parTransId="{4E3FC1D0-B5E7-4A9D-9F7C-E991954F8701}" sibTransId="{0F13E6A9-A02D-4260-8E2E-79448DAFCCED}"/>
    <dgm:cxn modelId="{CAB75FA3-42BB-491B-8470-A98836DCCA94}" srcId="{E100AA39-86D0-47DA-9E1B-F93EB353F32E}" destId="{2A6A6E01-E547-4686-BDD7-DEB484A97B7D}" srcOrd="1" destOrd="0" parTransId="{93AE20B0-B115-4A8A-A64E-B58C9A315BA8}" sibTransId="{AB6CF4CD-F791-4EBE-9784-740351111736}"/>
    <dgm:cxn modelId="{69FF4DAC-5476-4790-BBCF-E7379A92C628}" type="presOf" srcId="{CB09691C-B62C-42FD-8A06-563B5D9B3D80}" destId="{70E8068E-662A-4413-8CDE-CF75EEBA881B}" srcOrd="1" destOrd="0" presId="urn:microsoft.com/office/officeart/2005/8/layout/list1"/>
    <dgm:cxn modelId="{BAD466AE-41B9-4502-9097-7FBAF35F88F4}" type="presOf" srcId="{8357B698-ACB8-4117-BE10-47EEF80E47C4}" destId="{4FE47369-CFA7-404B-8C18-0861ED32B751}" srcOrd="0" destOrd="0" presId="urn:microsoft.com/office/officeart/2005/8/layout/list1"/>
    <dgm:cxn modelId="{052610C2-5EA6-46F8-898D-6EE5D421A7D8}" srcId="{8357B698-ACB8-4117-BE10-47EEF80E47C4}" destId="{638622D6-5247-4519-BDDD-4E7F75BB4CE9}" srcOrd="2" destOrd="0" parTransId="{1D1A83ED-CF38-4CFE-918D-B2AA054A653C}" sibTransId="{5E308292-B64A-4A11-99A0-B513BC938870}"/>
    <dgm:cxn modelId="{09FD50C2-5461-410F-A99F-DFF3C44BFC80}" srcId="{8357B698-ACB8-4117-BE10-47EEF80E47C4}" destId="{CB09691C-B62C-42FD-8A06-563B5D9B3D80}" srcOrd="0" destOrd="0" parTransId="{969EBAD2-BB33-408F-B882-BB76DB506903}" sibTransId="{88F6D68B-60B0-4CE7-851A-76B95A7FDD42}"/>
    <dgm:cxn modelId="{ED72D5C4-D8D7-4198-BCD2-7400DDD75239}" srcId="{E100AA39-86D0-47DA-9E1B-F93EB353F32E}" destId="{2CDDC999-AA4B-44BC-AB23-BE91746E993D}" srcOrd="0" destOrd="0" parTransId="{AA857DA5-7DE6-40A8-83FC-6D73512B36B1}" sibTransId="{9236799A-8B7C-4F3F-A198-75B379898167}"/>
    <dgm:cxn modelId="{4219C6D1-E388-4560-B3E4-7D9E4F12BC84}" type="presOf" srcId="{CDAF8E03-7F2D-4CC1-8D78-96660002A732}" destId="{33857AC2-0608-4602-A714-FA919F37C20D}" srcOrd="0" destOrd="1" presId="urn:microsoft.com/office/officeart/2005/8/layout/list1"/>
    <dgm:cxn modelId="{E01F53D6-98EE-41EC-8FF2-A6DD38958C13}" srcId="{CB09691C-B62C-42FD-8A06-563B5D9B3D80}" destId="{CDAF8E03-7F2D-4CC1-8D78-96660002A732}" srcOrd="1" destOrd="0" parTransId="{F2BEBB44-A8C8-43C9-9767-3B11717C9C9B}" sibTransId="{3E5CB59D-BEF5-41E8-906B-E1BF149C2440}"/>
    <dgm:cxn modelId="{192193E6-E4A4-4665-B39D-E44AF248B086}" type="presOf" srcId="{558D3FDD-06FD-4677-B83B-7107A11C0339}" destId="{33857AC2-0608-4602-A714-FA919F37C20D}" srcOrd="0" destOrd="0" presId="urn:microsoft.com/office/officeart/2005/8/layout/list1"/>
    <dgm:cxn modelId="{1AE79BE8-A0BE-49D1-8604-BD9B20D2D56C}" type="presOf" srcId="{9D0FD8F7-367B-4691-BA66-74A9687CF8C8}" destId="{9DA294FE-420D-486B-BD13-7E87376B168A}" srcOrd="0" destOrd="2" presId="urn:microsoft.com/office/officeart/2005/8/layout/list1"/>
    <dgm:cxn modelId="{816D63EF-29E3-4E7A-A411-F30864D150C4}" type="presOf" srcId="{CB09691C-B62C-42FD-8A06-563B5D9B3D80}" destId="{A4683BAF-C1D0-4D1D-882E-1C05550183ED}" srcOrd="0" destOrd="0" presId="urn:microsoft.com/office/officeart/2005/8/layout/list1"/>
    <dgm:cxn modelId="{7B293FF7-DC11-4448-A3BE-FD8300971586}" type="presOf" srcId="{85C4760F-2F52-4951-B208-4617E7B04890}" destId="{6702A3DD-98AF-4E5B-9933-BE5C2938FD5A}" srcOrd="0" destOrd="0" presId="urn:microsoft.com/office/officeart/2005/8/layout/list1"/>
    <dgm:cxn modelId="{7AC65BF8-430D-47F2-B4BA-0FD9020134C2}" srcId="{0394BE51-860C-4F3F-883E-A156FC1BE6DD}" destId="{4356D180-BD4A-4139-858F-05F8E9FD7B3E}" srcOrd="0" destOrd="0" parTransId="{992C24FD-04DD-49D8-998B-97FAE6B7305C}" sibTransId="{BD0C69CE-83A5-4A5E-AB89-8CB5AF74EA85}"/>
    <dgm:cxn modelId="{F7B91EF9-4C87-4035-A86B-E729DC74DF33}" type="presOf" srcId="{2CDDC999-AA4B-44BC-AB23-BE91746E993D}" destId="{9DA294FE-420D-486B-BD13-7E87376B168A}" srcOrd="0" destOrd="4" presId="urn:microsoft.com/office/officeart/2005/8/layout/list1"/>
    <dgm:cxn modelId="{71C970FC-3811-48F5-AFB5-234BC8139883}" srcId="{0394BE51-860C-4F3F-883E-A156FC1BE6DD}" destId="{9D0FD8F7-367B-4691-BA66-74A9687CF8C8}" srcOrd="1" destOrd="0" parTransId="{95B4430E-77F4-4C82-82E3-DA4CCE9133A0}" sibTransId="{4A296C29-2BEB-4C00-963F-A3985BDDD260}"/>
    <dgm:cxn modelId="{8D2CCB40-3844-43C1-BF5A-35FFCEDB0A85}" type="presParOf" srcId="{4FE47369-CFA7-404B-8C18-0861ED32B751}" destId="{0EF9DCD9-91C4-469A-85D5-EED2DF5DBE6F}" srcOrd="0" destOrd="0" presId="urn:microsoft.com/office/officeart/2005/8/layout/list1"/>
    <dgm:cxn modelId="{B04EE46A-7EBE-4D1B-8B89-3BF9DA5831D6}" type="presParOf" srcId="{0EF9DCD9-91C4-469A-85D5-EED2DF5DBE6F}" destId="{A4683BAF-C1D0-4D1D-882E-1C05550183ED}" srcOrd="0" destOrd="0" presId="urn:microsoft.com/office/officeart/2005/8/layout/list1"/>
    <dgm:cxn modelId="{D60B92C4-45C7-4D1C-ABC3-715355AD2049}" type="presParOf" srcId="{0EF9DCD9-91C4-469A-85D5-EED2DF5DBE6F}" destId="{70E8068E-662A-4413-8CDE-CF75EEBA881B}" srcOrd="1" destOrd="0" presId="urn:microsoft.com/office/officeart/2005/8/layout/list1"/>
    <dgm:cxn modelId="{388CF0C3-F72B-43A6-B0DA-F3E879A733F9}" type="presParOf" srcId="{4FE47369-CFA7-404B-8C18-0861ED32B751}" destId="{717F2975-E881-4DCC-BF41-5B086F3A02AE}" srcOrd="1" destOrd="0" presId="urn:microsoft.com/office/officeart/2005/8/layout/list1"/>
    <dgm:cxn modelId="{0BCCA99C-9E36-4D30-9B0C-F2C0F1EF85FC}" type="presParOf" srcId="{4FE47369-CFA7-404B-8C18-0861ED32B751}" destId="{33857AC2-0608-4602-A714-FA919F37C20D}" srcOrd="2" destOrd="0" presId="urn:microsoft.com/office/officeart/2005/8/layout/list1"/>
    <dgm:cxn modelId="{E896BCDD-E224-4A63-BFED-343E228C1BE5}" type="presParOf" srcId="{4FE47369-CFA7-404B-8C18-0861ED32B751}" destId="{846C2B15-9B5A-4F24-BFDF-27237E17D90E}" srcOrd="3" destOrd="0" presId="urn:microsoft.com/office/officeart/2005/8/layout/list1"/>
    <dgm:cxn modelId="{9DA538CB-1298-4E87-BA87-8F5810EFA714}" type="presParOf" srcId="{4FE47369-CFA7-404B-8C18-0861ED32B751}" destId="{9B2B9567-E54F-4F3D-80E6-99F064ACD91D}" srcOrd="4" destOrd="0" presId="urn:microsoft.com/office/officeart/2005/8/layout/list1"/>
    <dgm:cxn modelId="{1AE570EF-16C7-4A93-9B5F-FD1884D3B385}" type="presParOf" srcId="{9B2B9567-E54F-4F3D-80E6-99F064ACD91D}" destId="{6702A3DD-98AF-4E5B-9933-BE5C2938FD5A}" srcOrd="0" destOrd="0" presId="urn:microsoft.com/office/officeart/2005/8/layout/list1"/>
    <dgm:cxn modelId="{EE833459-0850-4186-B059-B8545012F3DE}" type="presParOf" srcId="{9B2B9567-E54F-4F3D-80E6-99F064ACD91D}" destId="{35DA30BB-20EF-48BC-95EF-6FACA699E764}" srcOrd="1" destOrd="0" presId="urn:microsoft.com/office/officeart/2005/8/layout/list1"/>
    <dgm:cxn modelId="{B29AA429-A35D-441B-8C6A-0E67D4D25224}" type="presParOf" srcId="{4FE47369-CFA7-404B-8C18-0861ED32B751}" destId="{6FDD42DF-5088-4FF9-B3E1-F9811DDDED1E}" srcOrd="5" destOrd="0" presId="urn:microsoft.com/office/officeart/2005/8/layout/list1"/>
    <dgm:cxn modelId="{4EA9D567-11FD-4D36-AC72-8B95B6FC222A}" type="presParOf" srcId="{4FE47369-CFA7-404B-8C18-0861ED32B751}" destId="{9DA294FE-420D-486B-BD13-7E87376B168A}" srcOrd="6" destOrd="0" presId="urn:microsoft.com/office/officeart/2005/8/layout/list1"/>
    <dgm:cxn modelId="{E0D39AE7-A22D-42E7-9E18-4ABDBA5EE5A7}" type="presParOf" srcId="{4FE47369-CFA7-404B-8C18-0861ED32B751}" destId="{2460CDFF-385D-46CA-AD96-610156AB666E}" srcOrd="7" destOrd="0" presId="urn:microsoft.com/office/officeart/2005/8/layout/list1"/>
    <dgm:cxn modelId="{A0782B24-B6B4-4974-A72A-2CEFE3E23270}" type="presParOf" srcId="{4FE47369-CFA7-404B-8C18-0861ED32B751}" destId="{1997D334-5BB9-414B-9F6E-9BEE1432D006}" srcOrd="8" destOrd="0" presId="urn:microsoft.com/office/officeart/2005/8/layout/list1"/>
    <dgm:cxn modelId="{B2FC52BC-D5E1-420D-9F14-E65ACFFDBA46}" type="presParOf" srcId="{1997D334-5BB9-414B-9F6E-9BEE1432D006}" destId="{5027A804-1708-4354-A4ED-389594F3961E}" srcOrd="0" destOrd="0" presId="urn:microsoft.com/office/officeart/2005/8/layout/list1"/>
    <dgm:cxn modelId="{20C5B58F-371C-4AFF-BA79-DD839FF29926}" type="presParOf" srcId="{1997D334-5BB9-414B-9F6E-9BEE1432D006}" destId="{B4596977-49C4-4F1B-A64F-5A676FEC25EC}" srcOrd="1" destOrd="0" presId="urn:microsoft.com/office/officeart/2005/8/layout/list1"/>
    <dgm:cxn modelId="{DBCE0143-B98B-462F-BE9F-06C53624EC6A}" type="presParOf" srcId="{4FE47369-CFA7-404B-8C18-0861ED32B751}" destId="{E25AFD98-FCA4-4006-B572-452221260D19}" srcOrd="9" destOrd="0" presId="urn:microsoft.com/office/officeart/2005/8/layout/list1"/>
    <dgm:cxn modelId="{D6F15BE7-2D9C-48B3-B145-2897E22F2886}" type="presParOf" srcId="{4FE47369-CFA7-404B-8C18-0861ED32B751}" destId="{4E78ED0E-B6B2-4F44-879B-7C54227D522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6F1A8A4-6903-4C26-9A0A-BDF1324BDFC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8DB84DA4-4510-4ADA-82EC-0C1CC1B57846}">
      <dgm:prSet phldrT="[Text]"/>
      <dgm:spPr/>
      <dgm:t>
        <a:bodyPr/>
        <a:lstStyle/>
        <a:p>
          <a:r>
            <a:rPr lang="en-US" dirty="0"/>
            <a:t>Was it easy to provide the data?</a:t>
          </a:r>
          <a:endParaRPr lang="en-GB" dirty="0"/>
        </a:p>
      </dgm:t>
    </dgm:pt>
    <dgm:pt modelId="{96004532-84D6-4F1E-A2CF-BA4954563245}" type="parTrans" cxnId="{55FC4323-9934-4ABA-8328-8777DBA95B8C}">
      <dgm:prSet/>
      <dgm:spPr/>
      <dgm:t>
        <a:bodyPr/>
        <a:lstStyle/>
        <a:p>
          <a:endParaRPr lang="en-GB"/>
        </a:p>
      </dgm:t>
    </dgm:pt>
    <dgm:pt modelId="{29AC56BE-EF17-4DEF-8663-0B4D4B97BFED}" type="sibTrans" cxnId="{55FC4323-9934-4ABA-8328-8777DBA95B8C}">
      <dgm:prSet/>
      <dgm:spPr/>
      <dgm:t>
        <a:bodyPr/>
        <a:lstStyle/>
        <a:p>
          <a:endParaRPr lang="en-GB"/>
        </a:p>
      </dgm:t>
    </dgm:pt>
    <dgm:pt modelId="{60519759-BF71-48AD-BB72-AE539A4466D4}">
      <dgm:prSet/>
      <dgm:spPr/>
      <dgm:t>
        <a:bodyPr/>
        <a:lstStyle/>
        <a:p>
          <a:r>
            <a:rPr lang="en-US" dirty="0"/>
            <a:t>How would the map change with:</a:t>
          </a:r>
        </a:p>
      </dgm:t>
    </dgm:pt>
    <dgm:pt modelId="{3A2F55D0-FBF8-4704-8266-7FB72F858754}" type="parTrans" cxnId="{4C3E3691-8BA2-4970-8F89-9EB98741D93F}">
      <dgm:prSet/>
      <dgm:spPr/>
      <dgm:t>
        <a:bodyPr/>
        <a:lstStyle/>
        <a:p>
          <a:endParaRPr lang="en-GB"/>
        </a:p>
      </dgm:t>
    </dgm:pt>
    <dgm:pt modelId="{914C58A3-F2C5-4A39-86F7-9022F829EB67}" type="sibTrans" cxnId="{4C3E3691-8BA2-4970-8F89-9EB98741D93F}">
      <dgm:prSet/>
      <dgm:spPr/>
      <dgm:t>
        <a:bodyPr/>
        <a:lstStyle/>
        <a:p>
          <a:endParaRPr lang="en-GB"/>
        </a:p>
      </dgm:t>
    </dgm:pt>
    <dgm:pt modelId="{EFBBB6FE-D3D9-40C6-B86A-94F83612CA40}">
      <dgm:prSet/>
      <dgm:spPr/>
      <dgm:t>
        <a:bodyPr/>
        <a:lstStyle/>
        <a:p>
          <a:r>
            <a:rPr lang="en-US" dirty="0"/>
            <a:t>M&amp;Ms or Licorice added to set?</a:t>
          </a:r>
        </a:p>
      </dgm:t>
    </dgm:pt>
    <dgm:pt modelId="{A566C09F-456A-4E3E-890E-CF6BB536D4B1}" type="parTrans" cxnId="{EB42181C-05F6-4B18-89F2-91C3D7F29B0C}">
      <dgm:prSet/>
      <dgm:spPr/>
      <dgm:t>
        <a:bodyPr/>
        <a:lstStyle/>
        <a:p>
          <a:endParaRPr lang="en-GB"/>
        </a:p>
      </dgm:t>
    </dgm:pt>
    <dgm:pt modelId="{88B3EA5B-BCC7-45AA-A75D-A8E5935A58DD}" type="sibTrans" cxnId="{EB42181C-05F6-4B18-89F2-91C3D7F29B0C}">
      <dgm:prSet/>
      <dgm:spPr/>
      <dgm:t>
        <a:bodyPr/>
        <a:lstStyle/>
        <a:p>
          <a:endParaRPr lang="en-GB"/>
        </a:p>
      </dgm:t>
    </dgm:pt>
    <dgm:pt modelId="{D6670F6F-3773-4DFE-8D13-43063FEDE2F3}">
      <dgm:prSet/>
      <dgm:spPr/>
      <dgm:t>
        <a:bodyPr/>
        <a:lstStyle/>
        <a:p>
          <a:r>
            <a:rPr lang="en-US" dirty="0"/>
            <a:t>Regarding the dimensions:</a:t>
          </a:r>
        </a:p>
      </dgm:t>
    </dgm:pt>
    <dgm:pt modelId="{5AD91DA8-4E5B-43DD-A3F2-B28B3B3F6156}" type="parTrans" cxnId="{17DDE4D7-71B2-46BF-B48D-F75DF13DB153}">
      <dgm:prSet/>
      <dgm:spPr/>
      <dgm:t>
        <a:bodyPr/>
        <a:lstStyle/>
        <a:p>
          <a:endParaRPr lang="en-GB"/>
        </a:p>
      </dgm:t>
    </dgm:pt>
    <dgm:pt modelId="{B9D63247-C228-4505-A7B5-B39DF7FEC0F1}" type="sibTrans" cxnId="{17DDE4D7-71B2-46BF-B48D-F75DF13DB153}">
      <dgm:prSet/>
      <dgm:spPr/>
      <dgm:t>
        <a:bodyPr/>
        <a:lstStyle/>
        <a:p>
          <a:endParaRPr lang="en-GB"/>
        </a:p>
      </dgm:t>
    </dgm:pt>
    <dgm:pt modelId="{8C9E55C0-2ED6-4793-9C5F-49D76629BFDF}">
      <dgm:prSet/>
      <dgm:spPr/>
      <dgm:t>
        <a:bodyPr/>
        <a:lstStyle/>
        <a:p>
          <a:r>
            <a:rPr lang="en-US" dirty="0"/>
            <a:t>Did everyone use same dimensions?</a:t>
          </a:r>
        </a:p>
      </dgm:t>
    </dgm:pt>
    <dgm:pt modelId="{70031D8A-B7E6-464E-A114-65451DD47AB2}" type="parTrans" cxnId="{0E30EB5E-1659-40D9-A995-85C4DC4F2354}">
      <dgm:prSet/>
      <dgm:spPr/>
      <dgm:t>
        <a:bodyPr/>
        <a:lstStyle/>
        <a:p>
          <a:endParaRPr lang="en-GB"/>
        </a:p>
      </dgm:t>
    </dgm:pt>
    <dgm:pt modelId="{20E36279-888E-4844-A9DA-480EB409BA76}" type="sibTrans" cxnId="{0E30EB5E-1659-40D9-A995-85C4DC4F2354}">
      <dgm:prSet/>
      <dgm:spPr/>
      <dgm:t>
        <a:bodyPr/>
        <a:lstStyle/>
        <a:p>
          <a:endParaRPr lang="en-GB"/>
        </a:p>
      </dgm:t>
    </dgm:pt>
    <dgm:pt modelId="{9667014C-AE93-46DE-8EE3-131D222FBE9E}">
      <dgm:prSet/>
      <dgm:spPr/>
      <dgm:t>
        <a:bodyPr/>
        <a:lstStyle/>
        <a:p>
          <a:r>
            <a:rPr lang="en-US" dirty="0"/>
            <a:t>Were they easy to name?</a:t>
          </a:r>
        </a:p>
      </dgm:t>
    </dgm:pt>
    <dgm:pt modelId="{2A104317-3759-45C7-97A9-E0BAF22266B4}" type="parTrans" cxnId="{ABE3B3F6-9652-4A4F-B422-12EF001F0F87}">
      <dgm:prSet/>
      <dgm:spPr/>
      <dgm:t>
        <a:bodyPr/>
        <a:lstStyle/>
        <a:p>
          <a:endParaRPr lang="en-GB"/>
        </a:p>
      </dgm:t>
    </dgm:pt>
    <dgm:pt modelId="{7F391BE0-9ABA-49CD-B244-6F5EA88A69A7}" type="sibTrans" cxnId="{ABE3B3F6-9652-4A4F-B422-12EF001F0F87}">
      <dgm:prSet/>
      <dgm:spPr/>
      <dgm:t>
        <a:bodyPr/>
        <a:lstStyle/>
        <a:p>
          <a:endParaRPr lang="en-GB"/>
        </a:p>
      </dgm:t>
    </dgm:pt>
    <dgm:pt modelId="{E894158F-622E-4135-B732-6390A40FEE42}">
      <dgm:prSet/>
      <dgm:spPr/>
      <dgm:t>
        <a:bodyPr/>
        <a:lstStyle/>
        <a:p>
          <a:r>
            <a:rPr lang="en-US" dirty="0"/>
            <a:t>Advantages?</a:t>
          </a:r>
        </a:p>
      </dgm:t>
    </dgm:pt>
    <dgm:pt modelId="{CEDAA265-DF1A-4041-B5FE-3428A60517DF}" type="parTrans" cxnId="{03059FBE-B2CC-43ED-B246-DDFD88EDBBC1}">
      <dgm:prSet/>
      <dgm:spPr/>
      <dgm:t>
        <a:bodyPr/>
        <a:lstStyle/>
        <a:p>
          <a:endParaRPr lang="en-GB"/>
        </a:p>
      </dgm:t>
    </dgm:pt>
    <dgm:pt modelId="{3CF323D1-CE0A-4FB3-B551-A95D84F81E25}" type="sibTrans" cxnId="{03059FBE-B2CC-43ED-B246-DDFD88EDBBC1}">
      <dgm:prSet/>
      <dgm:spPr/>
      <dgm:t>
        <a:bodyPr/>
        <a:lstStyle/>
        <a:p>
          <a:endParaRPr lang="en-GB"/>
        </a:p>
      </dgm:t>
    </dgm:pt>
    <dgm:pt modelId="{4F003507-39FF-4CBE-BEA8-077DABE4336D}">
      <dgm:prSet/>
      <dgm:spPr/>
      <dgm:t>
        <a:bodyPr/>
        <a:lstStyle/>
        <a:p>
          <a:r>
            <a:rPr lang="en-US" dirty="0"/>
            <a:t>Respondents use own criteria</a:t>
          </a:r>
        </a:p>
      </dgm:t>
    </dgm:pt>
    <dgm:pt modelId="{5985A3BE-07DF-42C4-ACDF-D6DE08D99364}" type="parTrans" cxnId="{2C56CFDB-F651-47F0-8AD1-2201051737C6}">
      <dgm:prSet/>
      <dgm:spPr/>
      <dgm:t>
        <a:bodyPr/>
        <a:lstStyle/>
        <a:p>
          <a:endParaRPr lang="en-GB"/>
        </a:p>
      </dgm:t>
    </dgm:pt>
    <dgm:pt modelId="{8C039D68-929B-4472-8A43-1B9282BD0AFF}" type="sibTrans" cxnId="{2C56CFDB-F651-47F0-8AD1-2201051737C6}">
      <dgm:prSet/>
      <dgm:spPr/>
      <dgm:t>
        <a:bodyPr/>
        <a:lstStyle/>
        <a:p>
          <a:endParaRPr lang="en-GB"/>
        </a:p>
      </dgm:t>
    </dgm:pt>
    <dgm:pt modelId="{7F45526F-920A-48AF-A1D6-11289415D8BA}">
      <dgm:prSet/>
      <dgm:spPr/>
      <dgm:t>
        <a:bodyPr/>
        <a:lstStyle/>
        <a:p>
          <a:r>
            <a:rPr lang="en-US" dirty="0"/>
            <a:t>Can capture attributes that are difficult to describe</a:t>
          </a:r>
        </a:p>
      </dgm:t>
    </dgm:pt>
    <dgm:pt modelId="{85146F46-9B4D-48C0-AC74-33E6D60241FF}" type="parTrans" cxnId="{393C9EB2-B1BF-4EB6-81EB-5D7069116018}">
      <dgm:prSet/>
      <dgm:spPr/>
      <dgm:t>
        <a:bodyPr/>
        <a:lstStyle/>
        <a:p>
          <a:endParaRPr lang="en-GB"/>
        </a:p>
      </dgm:t>
    </dgm:pt>
    <dgm:pt modelId="{31D2FADF-883E-464F-AB91-F8CD02CD61CB}" type="sibTrans" cxnId="{393C9EB2-B1BF-4EB6-81EB-5D7069116018}">
      <dgm:prSet/>
      <dgm:spPr/>
      <dgm:t>
        <a:bodyPr/>
        <a:lstStyle/>
        <a:p>
          <a:endParaRPr lang="en-GB"/>
        </a:p>
      </dgm:t>
    </dgm:pt>
    <dgm:pt modelId="{BFE549E8-EB30-4352-ABCE-6A26CAC8123F}">
      <dgm:prSet/>
      <dgm:spPr/>
      <dgm:t>
        <a:bodyPr/>
        <a:lstStyle/>
        <a:p>
          <a:r>
            <a:rPr lang="en-US" dirty="0"/>
            <a:t>Can capture intangible attributes</a:t>
          </a:r>
        </a:p>
      </dgm:t>
    </dgm:pt>
    <dgm:pt modelId="{105AFB56-81E4-40C2-838A-C051ED7D6203}" type="parTrans" cxnId="{2F4D2BF0-9CFB-44D7-897D-543EE54F7BFD}">
      <dgm:prSet/>
      <dgm:spPr/>
      <dgm:t>
        <a:bodyPr/>
        <a:lstStyle/>
        <a:p>
          <a:endParaRPr lang="en-GB"/>
        </a:p>
      </dgm:t>
    </dgm:pt>
    <dgm:pt modelId="{3A644761-A7B6-416C-B234-54BA83A4B76D}" type="sibTrans" cxnId="{2F4D2BF0-9CFB-44D7-897D-543EE54F7BFD}">
      <dgm:prSet/>
      <dgm:spPr/>
      <dgm:t>
        <a:bodyPr/>
        <a:lstStyle/>
        <a:p>
          <a:endParaRPr lang="en-GB"/>
        </a:p>
      </dgm:t>
    </dgm:pt>
    <dgm:pt modelId="{28ECDF35-7599-4FB0-A146-ECD30FB83A3A}">
      <dgm:prSet/>
      <dgm:spPr/>
      <dgm:t>
        <a:bodyPr/>
        <a:lstStyle/>
        <a:p>
          <a:r>
            <a:rPr lang="en-US" dirty="0"/>
            <a:t>Can capture unknown attributes</a:t>
          </a:r>
        </a:p>
      </dgm:t>
    </dgm:pt>
    <dgm:pt modelId="{699AD974-9B6A-4F86-83DB-98AA4FFD8652}" type="parTrans" cxnId="{CB071254-BD94-41AC-8B10-E29A87578F46}">
      <dgm:prSet/>
      <dgm:spPr/>
      <dgm:t>
        <a:bodyPr/>
        <a:lstStyle/>
        <a:p>
          <a:endParaRPr lang="en-GB"/>
        </a:p>
      </dgm:t>
    </dgm:pt>
    <dgm:pt modelId="{D7FCE560-1327-47D4-AA2A-17C8B95D10A8}" type="sibTrans" cxnId="{CB071254-BD94-41AC-8B10-E29A87578F46}">
      <dgm:prSet/>
      <dgm:spPr/>
      <dgm:t>
        <a:bodyPr/>
        <a:lstStyle/>
        <a:p>
          <a:endParaRPr lang="en-GB"/>
        </a:p>
      </dgm:t>
    </dgm:pt>
    <dgm:pt modelId="{8DE72039-4F9C-43B1-AF92-E640B657FD5C}">
      <dgm:prSet/>
      <dgm:spPr/>
      <dgm:t>
        <a:bodyPr/>
        <a:lstStyle/>
        <a:p>
          <a:r>
            <a:rPr lang="en-US" dirty="0"/>
            <a:t>7 – 10 chocolate bars?</a:t>
          </a:r>
        </a:p>
      </dgm:t>
    </dgm:pt>
    <dgm:pt modelId="{CE9C13B6-5BA0-40E0-A999-4928584BADB9}" type="parTrans" cxnId="{7DF594E2-BF21-4603-A900-9585F3B2EF4C}">
      <dgm:prSet/>
      <dgm:spPr/>
      <dgm:t>
        <a:bodyPr/>
        <a:lstStyle/>
        <a:p>
          <a:endParaRPr lang="en-GB"/>
        </a:p>
      </dgm:t>
    </dgm:pt>
    <dgm:pt modelId="{7508D55E-DB97-43FA-9C56-3F6974280CB0}" type="sibTrans" cxnId="{7DF594E2-BF21-4603-A900-9585F3B2EF4C}">
      <dgm:prSet/>
      <dgm:spPr/>
      <dgm:t>
        <a:bodyPr/>
        <a:lstStyle/>
        <a:p>
          <a:endParaRPr lang="en-GB"/>
        </a:p>
      </dgm:t>
    </dgm:pt>
    <dgm:pt modelId="{8A204146-389D-42C6-B205-18BAD0B0D937}" type="pres">
      <dgm:prSet presAssocID="{56F1A8A4-6903-4C26-9A0A-BDF1324BDFCF}" presName="linear" presStyleCnt="0">
        <dgm:presLayoutVars>
          <dgm:dir/>
          <dgm:animLvl val="lvl"/>
          <dgm:resizeHandles val="exact"/>
        </dgm:presLayoutVars>
      </dgm:prSet>
      <dgm:spPr/>
    </dgm:pt>
    <dgm:pt modelId="{2875025A-5124-4413-963F-F3A0570687E4}" type="pres">
      <dgm:prSet presAssocID="{8DB84DA4-4510-4ADA-82EC-0C1CC1B57846}" presName="parentLin" presStyleCnt="0"/>
      <dgm:spPr/>
    </dgm:pt>
    <dgm:pt modelId="{32CD11F3-5587-4EB5-B049-83D94106BF44}" type="pres">
      <dgm:prSet presAssocID="{8DB84DA4-4510-4ADA-82EC-0C1CC1B57846}" presName="parentLeftMargin" presStyleLbl="node1" presStyleIdx="0" presStyleCnt="4"/>
      <dgm:spPr/>
    </dgm:pt>
    <dgm:pt modelId="{3D0EA6D7-AEB0-47BD-BB6D-D55B2E2B1B77}" type="pres">
      <dgm:prSet presAssocID="{8DB84DA4-4510-4ADA-82EC-0C1CC1B57846}" presName="parentText" presStyleLbl="node1" presStyleIdx="0" presStyleCnt="4">
        <dgm:presLayoutVars>
          <dgm:chMax val="0"/>
          <dgm:bulletEnabled val="1"/>
        </dgm:presLayoutVars>
      </dgm:prSet>
      <dgm:spPr/>
    </dgm:pt>
    <dgm:pt modelId="{EFE39304-1EDB-43C5-852F-E51CFEFAFAB7}" type="pres">
      <dgm:prSet presAssocID="{8DB84DA4-4510-4ADA-82EC-0C1CC1B57846}" presName="negativeSpace" presStyleCnt="0"/>
      <dgm:spPr/>
    </dgm:pt>
    <dgm:pt modelId="{D616D060-822B-4080-A118-45F2252B7030}" type="pres">
      <dgm:prSet presAssocID="{8DB84DA4-4510-4ADA-82EC-0C1CC1B57846}" presName="childText" presStyleLbl="conFgAcc1" presStyleIdx="0" presStyleCnt="4">
        <dgm:presLayoutVars>
          <dgm:bulletEnabled val="1"/>
        </dgm:presLayoutVars>
      </dgm:prSet>
      <dgm:spPr/>
    </dgm:pt>
    <dgm:pt modelId="{1669E265-0C28-43C7-9166-BA67CC6DD490}" type="pres">
      <dgm:prSet presAssocID="{29AC56BE-EF17-4DEF-8663-0B4D4B97BFED}" presName="spaceBetweenRectangles" presStyleCnt="0"/>
      <dgm:spPr/>
    </dgm:pt>
    <dgm:pt modelId="{8D9F0D01-4904-4405-A947-24D472C9E576}" type="pres">
      <dgm:prSet presAssocID="{60519759-BF71-48AD-BB72-AE539A4466D4}" presName="parentLin" presStyleCnt="0"/>
      <dgm:spPr/>
    </dgm:pt>
    <dgm:pt modelId="{BA9EC8A6-846D-467C-BED6-529D00390D0A}" type="pres">
      <dgm:prSet presAssocID="{60519759-BF71-48AD-BB72-AE539A4466D4}" presName="parentLeftMargin" presStyleLbl="node1" presStyleIdx="0" presStyleCnt="4"/>
      <dgm:spPr/>
    </dgm:pt>
    <dgm:pt modelId="{86915E25-9445-4DB3-89CF-DE855437A67B}" type="pres">
      <dgm:prSet presAssocID="{60519759-BF71-48AD-BB72-AE539A4466D4}" presName="parentText" presStyleLbl="node1" presStyleIdx="1" presStyleCnt="4">
        <dgm:presLayoutVars>
          <dgm:chMax val="0"/>
          <dgm:bulletEnabled val="1"/>
        </dgm:presLayoutVars>
      </dgm:prSet>
      <dgm:spPr/>
    </dgm:pt>
    <dgm:pt modelId="{839DB65A-28C6-403D-88C3-F3D57E491D41}" type="pres">
      <dgm:prSet presAssocID="{60519759-BF71-48AD-BB72-AE539A4466D4}" presName="negativeSpace" presStyleCnt="0"/>
      <dgm:spPr/>
    </dgm:pt>
    <dgm:pt modelId="{0B70696E-7967-43A3-88DA-E5139D55349A}" type="pres">
      <dgm:prSet presAssocID="{60519759-BF71-48AD-BB72-AE539A4466D4}" presName="childText" presStyleLbl="conFgAcc1" presStyleIdx="1" presStyleCnt="4">
        <dgm:presLayoutVars>
          <dgm:bulletEnabled val="1"/>
        </dgm:presLayoutVars>
      </dgm:prSet>
      <dgm:spPr/>
    </dgm:pt>
    <dgm:pt modelId="{1C7346EB-062B-4641-9987-48D08AA6181D}" type="pres">
      <dgm:prSet presAssocID="{914C58A3-F2C5-4A39-86F7-9022F829EB67}" presName="spaceBetweenRectangles" presStyleCnt="0"/>
      <dgm:spPr/>
    </dgm:pt>
    <dgm:pt modelId="{A88F2FFC-F2BC-4E7B-B2AB-52FC79224FF2}" type="pres">
      <dgm:prSet presAssocID="{D6670F6F-3773-4DFE-8D13-43063FEDE2F3}" presName="parentLin" presStyleCnt="0"/>
      <dgm:spPr/>
    </dgm:pt>
    <dgm:pt modelId="{07C0E086-2CF3-4DFD-8EBA-CA771F86FBAA}" type="pres">
      <dgm:prSet presAssocID="{D6670F6F-3773-4DFE-8D13-43063FEDE2F3}" presName="parentLeftMargin" presStyleLbl="node1" presStyleIdx="1" presStyleCnt="4"/>
      <dgm:spPr/>
    </dgm:pt>
    <dgm:pt modelId="{78097E3B-0DC4-4093-80C3-D06F6BD64C6A}" type="pres">
      <dgm:prSet presAssocID="{D6670F6F-3773-4DFE-8D13-43063FEDE2F3}" presName="parentText" presStyleLbl="node1" presStyleIdx="2" presStyleCnt="4">
        <dgm:presLayoutVars>
          <dgm:chMax val="0"/>
          <dgm:bulletEnabled val="1"/>
        </dgm:presLayoutVars>
      </dgm:prSet>
      <dgm:spPr/>
    </dgm:pt>
    <dgm:pt modelId="{783696B5-22F7-454E-BF0E-CAECD9B56970}" type="pres">
      <dgm:prSet presAssocID="{D6670F6F-3773-4DFE-8D13-43063FEDE2F3}" presName="negativeSpace" presStyleCnt="0"/>
      <dgm:spPr/>
    </dgm:pt>
    <dgm:pt modelId="{76482FAA-95F9-44D7-BBF1-BDFEB5C78902}" type="pres">
      <dgm:prSet presAssocID="{D6670F6F-3773-4DFE-8D13-43063FEDE2F3}" presName="childText" presStyleLbl="conFgAcc1" presStyleIdx="2" presStyleCnt="4">
        <dgm:presLayoutVars>
          <dgm:bulletEnabled val="1"/>
        </dgm:presLayoutVars>
      </dgm:prSet>
      <dgm:spPr/>
    </dgm:pt>
    <dgm:pt modelId="{28BAB02A-2078-4FCB-9DDF-FD51500671E2}" type="pres">
      <dgm:prSet presAssocID="{B9D63247-C228-4505-A7B5-B39DF7FEC0F1}" presName="spaceBetweenRectangles" presStyleCnt="0"/>
      <dgm:spPr/>
    </dgm:pt>
    <dgm:pt modelId="{9ECD1BB0-54B5-4B6F-871A-A6B966AA0B27}" type="pres">
      <dgm:prSet presAssocID="{E894158F-622E-4135-B732-6390A40FEE42}" presName="parentLin" presStyleCnt="0"/>
      <dgm:spPr/>
    </dgm:pt>
    <dgm:pt modelId="{B5B4F76B-A854-4CB2-8F6D-066D6C4FC870}" type="pres">
      <dgm:prSet presAssocID="{E894158F-622E-4135-B732-6390A40FEE42}" presName="parentLeftMargin" presStyleLbl="node1" presStyleIdx="2" presStyleCnt="4"/>
      <dgm:spPr/>
    </dgm:pt>
    <dgm:pt modelId="{DA5179AC-8934-494A-BD61-CDEEBDCDE488}" type="pres">
      <dgm:prSet presAssocID="{E894158F-622E-4135-B732-6390A40FEE42}" presName="parentText" presStyleLbl="node1" presStyleIdx="3" presStyleCnt="4">
        <dgm:presLayoutVars>
          <dgm:chMax val="0"/>
          <dgm:bulletEnabled val="1"/>
        </dgm:presLayoutVars>
      </dgm:prSet>
      <dgm:spPr/>
    </dgm:pt>
    <dgm:pt modelId="{D76C1577-EE12-4120-9227-CCF372011004}" type="pres">
      <dgm:prSet presAssocID="{E894158F-622E-4135-B732-6390A40FEE42}" presName="negativeSpace" presStyleCnt="0"/>
      <dgm:spPr/>
    </dgm:pt>
    <dgm:pt modelId="{08ACA009-56DC-4B43-AD4B-9C87D7685DF3}" type="pres">
      <dgm:prSet presAssocID="{E894158F-622E-4135-B732-6390A40FEE42}" presName="childText" presStyleLbl="conFgAcc1" presStyleIdx="3" presStyleCnt="4">
        <dgm:presLayoutVars>
          <dgm:bulletEnabled val="1"/>
        </dgm:presLayoutVars>
      </dgm:prSet>
      <dgm:spPr/>
    </dgm:pt>
  </dgm:ptLst>
  <dgm:cxnLst>
    <dgm:cxn modelId="{6F4B8505-7B58-40D3-8E93-5DB09080B637}" type="presOf" srcId="{7F45526F-920A-48AF-A1D6-11289415D8BA}" destId="{08ACA009-56DC-4B43-AD4B-9C87D7685DF3}" srcOrd="0" destOrd="1" presId="urn:microsoft.com/office/officeart/2005/8/layout/list1"/>
    <dgm:cxn modelId="{EB42181C-05F6-4B18-89F2-91C3D7F29B0C}" srcId="{60519759-BF71-48AD-BB72-AE539A4466D4}" destId="{EFBBB6FE-D3D9-40C6-B86A-94F83612CA40}" srcOrd="0" destOrd="0" parTransId="{A566C09F-456A-4E3E-890E-CF6BB536D4B1}" sibTransId="{88B3EA5B-BCC7-45AA-A75D-A8E5935A58DD}"/>
    <dgm:cxn modelId="{55FC4323-9934-4ABA-8328-8777DBA95B8C}" srcId="{56F1A8A4-6903-4C26-9A0A-BDF1324BDFCF}" destId="{8DB84DA4-4510-4ADA-82EC-0C1CC1B57846}" srcOrd="0" destOrd="0" parTransId="{96004532-84D6-4F1E-A2CF-BA4954563245}" sibTransId="{29AC56BE-EF17-4DEF-8663-0B4D4B97BFED}"/>
    <dgm:cxn modelId="{359E072F-4758-4EBF-ADE0-620EB7570DE1}" type="presOf" srcId="{60519759-BF71-48AD-BB72-AE539A4466D4}" destId="{86915E25-9445-4DB3-89CF-DE855437A67B}" srcOrd="1" destOrd="0" presId="urn:microsoft.com/office/officeart/2005/8/layout/list1"/>
    <dgm:cxn modelId="{B1564B38-D29D-470F-B2A0-9B3AE1F985ED}" type="presOf" srcId="{D6670F6F-3773-4DFE-8D13-43063FEDE2F3}" destId="{07C0E086-2CF3-4DFD-8EBA-CA771F86FBAA}" srcOrd="0" destOrd="0" presId="urn:microsoft.com/office/officeart/2005/8/layout/list1"/>
    <dgm:cxn modelId="{0E30EB5E-1659-40D9-A995-85C4DC4F2354}" srcId="{D6670F6F-3773-4DFE-8D13-43063FEDE2F3}" destId="{8C9E55C0-2ED6-4793-9C5F-49D76629BFDF}" srcOrd="0" destOrd="0" parTransId="{70031D8A-B7E6-464E-A114-65451DD47AB2}" sibTransId="{20E36279-888E-4844-A9DA-480EB409BA76}"/>
    <dgm:cxn modelId="{EC3D0861-DE35-4F19-AB43-F8309AE2431C}" type="presOf" srcId="{8C9E55C0-2ED6-4793-9C5F-49D76629BFDF}" destId="{76482FAA-95F9-44D7-BBF1-BDFEB5C78902}" srcOrd="0" destOrd="0" presId="urn:microsoft.com/office/officeart/2005/8/layout/list1"/>
    <dgm:cxn modelId="{37BA2E46-7379-44FF-A90E-39F6A8FF916A}" type="presOf" srcId="{56F1A8A4-6903-4C26-9A0A-BDF1324BDFCF}" destId="{8A204146-389D-42C6-B205-18BAD0B0D937}" srcOrd="0" destOrd="0" presId="urn:microsoft.com/office/officeart/2005/8/layout/list1"/>
    <dgm:cxn modelId="{63226468-0E48-49E6-8F33-11A1C00A0647}" type="presOf" srcId="{4F003507-39FF-4CBE-BEA8-077DABE4336D}" destId="{08ACA009-56DC-4B43-AD4B-9C87D7685DF3}" srcOrd="0" destOrd="0" presId="urn:microsoft.com/office/officeart/2005/8/layout/list1"/>
    <dgm:cxn modelId="{F2BD7868-A15D-450A-81F1-4985A667F938}" type="presOf" srcId="{28ECDF35-7599-4FB0-A146-ECD30FB83A3A}" destId="{08ACA009-56DC-4B43-AD4B-9C87D7685DF3}" srcOrd="0" destOrd="3" presId="urn:microsoft.com/office/officeart/2005/8/layout/list1"/>
    <dgm:cxn modelId="{96FBF869-420D-42A1-A091-07D6E6ACD0EE}" type="presOf" srcId="{60519759-BF71-48AD-BB72-AE539A4466D4}" destId="{BA9EC8A6-846D-467C-BED6-529D00390D0A}" srcOrd="0" destOrd="0" presId="urn:microsoft.com/office/officeart/2005/8/layout/list1"/>
    <dgm:cxn modelId="{FA65546A-9D0F-4E4B-8F2A-E605E0F485C7}" type="presOf" srcId="{BFE549E8-EB30-4352-ABCE-6A26CAC8123F}" destId="{08ACA009-56DC-4B43-AD4B-9C87D7685DF3}" srcOrd="0" destOrd="2" presId="urn:microsoft.com/office/officeart/2005/8/layout/list1"/>
    <dgm:cxn modelId="{F7A6844A-B25F-473A-9455-17E5C462E053}" type="presOf" srcId="{D6670F6F-3773-4DFE-8D13-43063FEDE2F3}" destId="{78097E3B-0DC4-4093-80C3-D06F6BD64C6A}" srcOrd="1" destOrd="0" presId="urn:microsoft.com/office/officeart/2005/8/layout/list1"/>
    <dgm:cxn modelId="{3797286D-7979-4E68-9848-743379F2EB15}" type="presOf" srcId="{9667014C-AE93-46DE-8EE3-131D222FBE9E}" destId="{76482FAA-95F9-44D7-BBF1-BDFEB5C78902}" srcOrd="0" destOrd="1" presId="urn:microsoft.com/office/officeart/2005/8/layout/list1"/>
    <dgm:cxn modelId="{39104E6F-BABE-4D13-8AED-A789FDC92508}" type="presOf" srcId="{E894158F-622E-4135-B732-6390A40FEE42}" destId="{B5B4F76B-A854-4CB2-8F6D-066D6C4FC870}" srcOrd="0" destOrd="0" presId="urn:microsoft.com/office/officeart/2005/8/layout/list1"/>
    <dgm:cxn modelId="{E88AE453-F264-4B5D-B640-2E2AE64AC1A2}" type="presOf" srcId="{8DB84DA4-4510-4ADA-82EC-0C1CC1B57846}" destId="{3D0EA6D7-AEB0-47BD-BB6D-D55B2E2B1B77}" srcOrd="1" destOrd="0" presId="urn:microsoft.com/office/officeart/2005/8/layout/list1"/>
    <dgm:cxn modelId="{CB071254-BD94-41AC-8B10-E29A87578F46}" srcId="{E894158F-622E-4135-B732-6390A40FEE42}" destId="{28ECDF35-7599-4FB0-A146-ECD30FB83A3A}" srcOrd="3" destOrd="0" parTransId="{699AD974-9B6A-4F86-83DB-98AA4FFD8652}" sibTransId="{D7FCE560-1327-47D4-AA2A-17C8B95D10A8}"/>
    <dgm:cxn modelId="{CAF08876-2EE2-4AC9-AD07-BD289A844601}" type="presOf" srcId="{8DB84DA4-4510-4ADA-82EC-0C1CC1B57846}" destId="{32CD11F3-5587-4EB5-B049-83D94106BF44}" srcOrd="0" destOrd="0" presId="urn:microsoft.com/office/officeart/2005/8/layout/list1"/>
    <dgm:cxn modelId="{CC985783-C344-44EA-9664-4FF948F76378}" type="presOf" srcId="{8DE72039-4F9C-43B1-AF92-E640B657FD5C}" destId="{0B70696E-7967-43A3-88DA-E5139D55349A}" srcOrd="0" destOrd="1" presId="urn:microsoft.com/office/officeart/2005/8/layout/list1"/>
    <dgm:cxn modelId="{D8CC5487-C209-481C-8FE5-D1D2AC9A5FB3}" type="presOf" srcId="{E894158F-622E-4135-B732-6390A40FEE42}" destId="{DA5179AC-8934-494A-BD61-CDEEBDCDE488}" srcOrd="1" destOrd="0" presId="urn:microsoft.com/office/officeart/2005/8/layout/list1"/>
    <dgm:cxn modelId="{4C3E3691-8BA2-4970-8F89-9EB98741D93F}" srcId="{56F1A8A4-6903-4C26-9A0A-BDF1324BDFCF}" destId="{60519759-BF71-48AD-BB72-AE539A4466D4}" srcOrd="1" destOrd="0" parTransId="{3A2F55D0-FBF8-4704-8266-7FB72F858754}" sibTransId="{914C58A3-F2C5-4A39-86F7-9022F829EB67}"/>
    <dgm:cxn modelId="{A720279D-84BB-4F7D-A700-C68F6C33F476}" type="presOf" srcId="{EFBBB6FE-D3D9-40C6-B86A-94F83612CA40}" destId="{0B70696E-7967-43A3-88DA-E5139D55349A}" srcOrd="0" destOrd="0" presId="urn:microsoft.com/office/officeart/2005/8/layout/list1"/>
    <dgm:cxn modelId="{393C9EB2-B1BF-4EB6-81EB-5D7069116018}" srcId="{E894158F-622E-4135-B732-6390A40FEE42}" destId="{7F45526F-920A-48AF-A1D6-11289415D8BA}" srcOrd="1" destOrd="0" parTransId="{85146F46-9B4D-48C0-AC74-33E6D60241FF}" sibTransId="{31D2FADF-883E-464F-AB91-F8CD02CD61CB}"/>
    <dgm:cxn modelId="{03059FBE-B2CC-43ED-B246-DDFD88EDBBC1}" srcId="{56F1A8A4-6903-4C26-9A0A-BDF1324BDFCF}" destId="{E894158F-622E-4135-B732-6390A40FEE42}" srcOrd="3" destOrd="0" parTransId="{CEDAA265-DF1A-4041-B5FE-3428A60517DF}" sibTransId="{3CF323D1-CE0A-4FB3-B551-A95D84F81E25}"/>
    <dgm:cxn modelId="{17DDE4D7-71B2-46BF-B48D-F75DF13DB153}" srcId="{56F1A8A4-6903-4C26-9A0A-BDF1324BDFCF}" destId="{D6670F6F-3773-4DFE-8D13-43063FEDE2F3}" srcOrd="2" destOrd="0" parTransId="{5AD91DA8-4E5B-43DD-A3F2-B28B3B3F6156}" sibTransId="{B9D63247-C228-4505-A7B5-B39DF7FEC0F1}"/>
    <dgm:cxn modelId="{2C56CFDB-F651-47F0-8AD1-2201051737C6}" srcId="{E894158F-622E-4135-B732-6390A40FEE42}" destId="{4F003507-39FF-4CBE-BEA8-077DABE4336D}" srcOrd="0" destOrd="0" parTransId="{5985A3BE-07DF-42C4-ACDF-D6DE08D99364}" sibTransId="{8C039D68-929B-4472-8A43-1B9282BD0AFF}"/>
    <dgm:cxn modelId="{7DF594E2-BF21-4603-A900-9585F3B2EF4C}" srcId="{60519759-BF71-48AD-BB72-AE539A4466D4}" destId="{8DE72039-4F9C-43B1-AF92-E640B657FD5C}" srcOrd="1" destOrd="0" parTransId="{CE9C13B6-5BA0-40E0-A999-4928584BADB9}" sibTransId="{7508D55E-DB97-43FA-9C56-3F6974280CB0}"/>
    <dgm:cxn modelId="{2F4D2BF0-9CFB-44D7-897D-543EE54F7BFD}" srcId="{E894158F-622E-4135-B732-6390A40FEE42}" destId="{BFE549E8-EB30-4352-ABCE-6A26CAC8123F}" srcOrd="2" destOrd="0" parTransId="{105AFB56-81E4-40C2-838A-C051ED7D6203}" sibTransId="{3A644761-A7B6-416C-B234-54BA83A4B76D}"/>
    <dgm:cxn modelId="{ABE3B3F6-9652-4A4F-B422-12EF001F0F87}" srcId="{D6670F6F-3773-4DFE-8D13-43063FEDE2F3}" destId="{9667014C-AE93-46DE-8EE3-131D222FBE9E}" srcOrd="1" destOrd="0" parTransId="{2A104317-3759-45C7-97A9-E0BAF22266B4}" sibTransId="{7F391BE0-9ABA-49CD-B244-6F5EA88A69A7}"/>
    <dgm:cxn modelId="{5D91A070-DB89-49F4-BD6D-D5CF3CC8376B}" type="presParOf" srcId="{8A204146-389D-42C6-B205-18BAD0B0D937}" destId="{2875025A-5124-4413-963F-F3A0570687E4}" srcOrd="0" destOrd="0" presId="urn:microsoft.com/office/officeart/2005/8/layout/list1"/>
    <dgm:cxn modelId="{35BC0B50-2164-4BFC-81F4-4787724676D6}" type="presParOf" srcId="{2875025A-5124-4413-963F-F3A0570687E4}" destId="{32CD11F3-5587-4EB5-B049-83D94106BF44}" srcOrd="0" destOrd="0" presId="urn:microsoft.com/office/officeart/2005/8/layout/list1"/>
    <dgm:cxn modelId="{B23F9655-9D75-40C3-8899-B0DC6EC6E193}" type="presParOf" srcId="{2875025A-5124-4413-963F-F3A0570687E4}" destId="{3D0EA6D7-AEB0-47BD-BB6D-D55B2E2B1B77}" srcOrd="1" destOrd="0" presId="urn:microsoft.com/office/officeart/2005/8/layout/list1"/>
    <dgm:cxn modelId="{B9137916-92AB-43AB-BAC5-1BE1D84AFE01}" type="presParOf" srcId="{8A204146-389D-42C6-B205-18BAD0B0D937}" destId="{EFE39304-1EDB-43C5-852F-E51CFEFAFAB7}" srcOrd="1" destOrd="0" presId="urn:microsoft.com/office/officeart/2005/8/layout/list1"/>
    <dgm:cxn modelId="{D41D8890-0431-428F-82CF-4CD5F80E9F81}" type="presParOf" srcId="{8A204146-389D-42C6-B205-18BAD0B0D937}" destId="{D616D060-822B-4080-A118-45F2252B7030}" srcOrd="2" destOrd="0" presId="urn:microsoft.com/office/officeart/2005/8/layout/list1"/>
    <dgm:cxn modelId="{46BA1074-2830-4402-8630-437982D59619}" type="presParOf" srcId="{8A204146-389D-42C6-B205-18BAD0B0D937}" destId="{1669E265-0C28-43C7-9166-BA67CC6DD490}" srcOrd="3" destOrd="0" presId="urn:microsoft.com/office/officeart/2005/8/layout/list1"/>
    <dgm:cxn modelId="{DC9BEA9B-2481-46AB-BB89-6A1E0404564A}" type="presParOf" srcId="{8A204146-389D-42C6-B205-18BAD0B0D937}" destId="{8D9F0D01-4904-4405-A947-24D472C9E576}" srcOrd="4" destOrd="0" presId="urn:microsoft.com/office/officeart/2005/8/layout/list1"/>
    <dgm:cxn modelId="{A37A22DA-4360-49C3-B50B-8F162B799B32}" type="presParOf" srcId="{8D9F0D01-4904-4405-A947-24D472C9E576}" destId="{BA9EC8A6-846D-467C-BED6-529D00390D0A}" srcOrd="0" destOrd="0" presId="urn:microsoft.com/office/officeart/2005/8/layout/list1"/>
    <dgm:cxn modelId="{BB789030-271A-4E3F-82D4-6E676FF3F529}" type="presParOf" srcId="{8D9F0D01-4904-4405-A947-24D472C9E576}" destId="{86915E25-9445-4DB3-89CF-DE855437A67B}" srcOrd="1" destOrd="0" presId="urn:microsoft.com/office/officeart/2005/8/layout/list1"/>
    <dgm:cxn modelId="{38521017-C92B-4AC2-9691-10B8746AD781}" type="presParOf" srcId="{8A204146-389D-42C6-B205-18BAD0B0D937}" destId="{839DB65A-28C6-403D-88C3-F3D57E491D41}" srcOrd="5" destOrd="0" presId="urn:microsoft.com/office/officeart/2005/8/layout/list1"/>
    <dgm:cxn modelId="{E155D024-4B2E-4A2E-9DD9-C04DC9180606}" type="presParOf" srcId="{8A204146-389D-42C6-B205-18BAD0B0D937}" destId="{0B70696E-7967-43A3-88DA-E5139D55349A}" srcOrd="6" destOrd="0" presId="urn:microsoft.com/office/officeart/2005/8/layout/list1"/>
    <dgm:cxn modelId="{F2BEE46D-80E4-42E4-9023-CF5E535274B8}" type="presParOf" srcId="{8A204146-389D-42C6-B205-18BAD0B0D937}" destId="{1C7346EB-062B-4641-9987-48D08AA6181D}" srcOrd="7" destOrd="0" presId="urn:microsoft.com/office/officeart/2005/8/layout/list1"/>
    <dgm:cxn modelId="{E7E436B3-80D5-4D81-A990-7EBD43A95CE4}" type="presParOf" srcId="{8A204146-389D-42C6-B205-18BAD0B0D937}" destId="{A88F2FFC-F2BC-4E7B-B2AB-52FC79224FF2}" srcOrd="8" destOrd="0" presId="urn:microsoft.com/office/officeart/2005/8/layout/list1"/>
    <dgm:cxn modelId="{768D27D0-B652-4202-AD3F-F0146807A7D9}" type="presParOf" srcId="{A88F2FFC-F2BC-4E7B-B2AB-52FC79224FF2}" destId="{07C0E086-2CF3-4DFD-8EBA-CA771F86FBAA}" srcOrd="0" destOrd="0" presId="urn:microsoft.com/office/officeart/2005/8/layout/list1"/>
    <dgm:cxn modelId="{8FFA5D48-388F-472E-8A32-5D14E614CCF2}" type="presParOf" srcId="{A88F2FFC-F2BC-4E7B-B2AB-52FC79224FF2}" destId="{78097E3B-0DC4-4093-80C3-D06F6BD64C6A}" srcOrd="1" destOrd="0" presId="urn:microsoft.com/office/officeart/2005/8/layout/list1"/>
    <dgm:cxn modelId="{AEEE22F7-8E7B-4213-970E-FC2C9CB2D3F2}" type="presParOf" srcId="{8A204146-389D-42C6-B205-18BAD0B0D937}" destId="{783696B5-22F7-454E-BF0E-CAECD9B56970}" srcOrd="9" destOrd="0" presId="urn:microsoft.com/office/officeart/2005/8/layout/list1"/>
    <dgm:cxn modelId="{7D0D420A-851E-44BD-AFBD-07184464EBD0}" type="presParOf" srcId="{8A204146-389D-42C6-B205-18BAD0B0D937}" destId="{76482FAA-95F9-44D7-BBF1-BDFEB5C78902}" srcOrd="10" destOrd="0" presId="urn:microsoft.com/office/officeart/2005/8/layout/list1"/>
    <dgm:cxn modelId="{E9DE9870-94EF-451C-8B90-AF268F0512F3}" type="presParOf" srcId="{8A204146-389D-42C6-B205-18BAD0B0D937}" destId="{28BAB02A-2078-4FCB-9DDF-FD51500671E2}" srcOrd="11" destOrd="0" presId="urn:microsoft.com/office/officeart/2005/8/layout/list1"/>
    <dgm:cxn modelId="{3410E4F6-505E-411A-B787-D952919930DA}" type="presParOf" srcId="{8A204146-389D-42C6-B205-18BAD0B0D937}" destId="{9ECD1BB0-54B5-4B6F-871A-A6B966AA0B27}" srcOrd="12" destOrd="0" presId="urn:microsoft.com/office/officeart/2005/8/layout/list1"/>
    <dgm:cxn modelId="{73A1836B-2629-44A1-9BA5-305A01485D19}" type="presParOf" srcId="{9ECD1BB0-54B5-4B6F-871A-A6B966AA0B27}" destId="{B5B4F76B-A854-4CB2-8F6D-066D6C4FC870}" srcOrd="0" destOrd="0" presId="urn:microsoft.com/office/officeart/2005/8/layout/list1"/>
    <dgm:cxn modelId="{48ECFA75-82C8-4896-9139-FB9027CAD52E}" type="presParOf" srcId="{9ECD1BB0-54B5-4B6F-871A-A6B966AA0B27}" destId="{DA5179AC-8934-494A-BD61-CDEEBDCDE488}" srcOrd="1" destOrd="0" presId="urn:microsoft.com/office/officeart/2005/8/layout/list1"/>
    <dgm:cxn modelId="{74156861-44E3-49AA-BACD-59DF86918A5C}" type="presParOf" srcId="{8A204146-389D-42C6-B205-18BAD0B0D937}" destId="{D76C1577-EE12-4120-9227-CCF372011004}" srcOrd="13" destOrd="0" presId="urn:microsoft.com/office/officeart/2005/8/layout/list1"/>
    <dgm:cxn modelId="{4CD7274D-3246-4500-8468-53FB0CA25903}" type="presParOf" srcId="{8A204146-389D-42C6-B205-18BAD0B0D937}" destId="{08ACA009-56DC-4B43-AD4B-9C87D7685DF3}"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6B0BCB0-9246-4FE1-9226-ABB85BF6F59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D8FB1267-0D42-412F-A774-ADE376364479}">
      <dgm:prSet phldrT="[Text]"/>
      <dgm:spPr/>
      <dgm:t>
        <a:bodyPr/>
        <a:lstStyle/>
        <a:p>
          <a:r>
            <a:rPr lang="en-US" altLang="en-US" dirty="0"/>
            <a:t>Was it easy to provide the data?</a:t>
          </a:r>
          <a:endParaRPr lang="en-GB" dirty="0"/>
        </a:p>
      </dgm:t>
    </dgm:pt>
    <dgm:pt modelId="{69489934-DCA4-4895-8698-E6227897C5EB}" type="parTrans" cxnId="{492AE9C0-1464-43E6-B4DC-AC40F52A263B}">
      <dgm:prSet/>
      <dgm:spPr/>
      <dgm:t>
        <a:bodyPr/>
        <a:lstStyle/>
        <a:p>
          <a:endParaRPr lang="en-GB"/>
        </a:p>
      </dgm:t>
    </dgm:pt>
    <dgm:pt modelId="{A5C404E0-F64F-40A3-827C-9706F67AFB96}" type="sibTrans" cxnId="{492AE9C0-1464-43E6-B4DC-AC40F52A263B}">
      <dgm:prSet/>
      <dgm:spPr/>
      <dgm:t>
        <a:bodyPr/>
        <a:lstStyle/>
        <a:p>
          <a:endParaRPr lang="en-GB"/>
        </a:p>
      </dgm:t>
    </dgm:pt>
    <dgm:pt modelId="{6E5EB641-7E4B-456D-BE1D-611EC2FEC6E3}">
      <dgm:prSet/>
      <dgm:spPr/>
      <dgm:t>
        <a:bodyPr/>
        <a:lstStyle/>
        <a:p>
          <a:r>
            <a:rPr lang="en-US" altLang="en-US"/>
            <a:t>How would the map change with:</a:t>
          </a:r>
          <a:endParaRPr lang="en-US" altLang="en-US" dirty="0"/>
        </a:p>
      </dgm:t>
    </dgm:pt>
    <dgm:pt modelId="{B7F0CF58-0E89-4A23-A01D-D97A14BEB76C}" type="parTrans" cxnId="{49C35260-5FF5-420C-810B-DE50C0336C82}">
      <dgm:prSet/>
      <dgm:spPr/>
      <dgm:t>
        <a:bodyPr/>
        <a:lstStyle/>
        <a:p>
          <a:endParaRPr lang="en-GB"/>
        </a:p>
      </dgm:t>
    </dgm:pt>
    <dgm:pt modelId="{D46F2B3C-25AB-4721-B298-68DF7FF3D154}" type="sibTrans" cxnId="{49C35260-5FF5-420C-810B-DE50C0336C82}">
      <dgm:prSet/>
      <dgm:spPr/>
      <dgm:t>
        <a:bodyPr/>
        <a:lstStyle/>
        <a:p>
          <a:endParaRPr lang="en-GB"/>
        </a:p>
      </dgm:t>
    </dgm:pt>
    <dgm:pt modelId="{1F1FA111-AE26-4FE9-8B7B-5EDF114FCFDE}">
      <dgm:prSet/>
      <dgm:spPr/>
      <dgm:t>
        <a:bodyPr/>
        <a:lstStyle/>
        <a:p>
          <a:r>
            <a:rPr lang="en-US" altLang="en-US" dirty="0"/>
            <a:t>If an important attribute was missing?</a:t>
          </a:r>
        </a:p>
      </dgm:t>
    </dgm:pt>
    <dgm:pt modelId="{0E2BAE12-377F-431C-8A88-F9C40148670D}" type="parTrans" cxnId="{FB27B3DE-8638-4C3A-8B27-7A59CB06F6E5}">
      <dgm:prSet/>
      <dgm:spPr/>
      <dgm:t>
        <a:bodyPr/>
        <a:lstStyle/>
        <a:p>
          <a:endParaRPr lang="en-GB"/>
        </a:p>
      </dgm:t>
    </dgm:pt>
    <dgm:pt modelId="{A9B693AC-B8FA-451E-8E80-AB032F9D17BB}" type="sibTrans" cxnId="{FB27B3DE-8638-4C3A-8B27-7A59CB06F6E5}">
      <dgm:prSet/>
      <dgm:spPr/>
      <dgm:t>
        <a:bodyPr/>
        <a:lstStyle/>
        <a:p>
          <a:endParaRPr lang="en-GB"/>
        </a:p>
      </dgm:t>
    </dgm:pt>
    <dgm:pt modelId="{342116B3-FFD1-4BAC-AC59-9834E09AC2C0}">
      <dgm:prSet/>
      <dgm:spPr/>
      <dgm:t>
        <a:bodyPr/>
        <a:lstStyle/>
        <a:p>
          <a:r>
            <a:rPr lang="en-US" altLang="en-US" dirty="0"/>
            <a:t>Different attributes?</a:t>
          </a:r>
        </a:p>
      </dgm:t>
    </dgm:pt>
    <dgm:pt modelId="{5F61CE0D-71C2-4C43-AEA9-51388E7F8BAC}" type="parTrans" cxnId="{19CE0D93-AB50-492C-9594-C1D7601CB57A}">
      <dgm:prSet/>
      <dgm:spPr/>
      <dgm:t>
        <a:bodyPr/>
        <a:lstStyle/>
        <a:p>
          <a:endParaRPr lang="en-GB"/>
        </a:p>
      </dgm:t>
    </dgm:pt>
    <dgm:pt modelId="{5C6CC858-0D95-4053-B4C5-C3A6200B46AA}" type="sibTrans" cxnId="{19CE0D93-AB50-492C-9594-C1D7601CB57A}">
      <dgm:prSet/>
      <dgm:spPr/>
      <dgm:t>
        <a:bodyPr/>
        <a:lstStyle/>
        <a:p>
          <a:endParaRPr lang="en-GB"/>
        </a:p>
      </dgm:t>
    </dgm:pt>
    <dgm:pt modelId="{AB7064DA-2070-4AA6-A46C-C01A9A2A49B3}">
      <dgm:prSet/>
      <dgm:spPr/>
      <dgm:t>
        <a:bodyPr/>
        <a:lstStyle/>
        <a:p>
          <a:r>
            <a:rPr lang="en-US" altLang="en-US" dirty="0"/>
            <a:t>Different brands?</a:t>
          </a:r>
        </a:p>
      </dgm:t>
    </dgm:pt>
    <dgm:pt modelId="{A2E852E7-2523-411F-9AE8-53420DBCBAF9}" type="parTrans" cxnId="{E6DB7B70-FDE1-4725-B671-DBF0E1C8EF8F}">
      <dgm:prSet/>
      <dgm:spPr/>
      <dgm:t>
        <a:bodyPr/>
        <a:lstStyle/>
        <a:p>
          <a:endParaRPr lang="en-GB"/>
        </a:p>
      </dgm:t>
    </dgm:pt>
    <dgm:pt modelId="{7168AB42-C5DD-4738-AB66-422CBE2C6A22}" type="sibTrans" cxnId="{E6DB7B70-FDE1-4725-B671-DBF0E1C8EF8F}">
      <dgm:prSet/>
      <dgm:spPr/>
      <dgm:t>
        <a:bodyPr/>
        <a:lstStyle/>
        <a:p>
          <a:endParaRPr lang="en-GB"/>
        </a:p>
      </dgm:t>
    </dgm:pt>
    <dgm:pt modelId="{C2A2EE2D-DF0A-45D5-B224-1DBC5088E067}">
      <dgm:prSet/>
      <dgm:spPr/>
      <dgm:t>
        <a:bodyPr/>
        <a:lstStyle/>
        <a:p>
          <a:r>
            <a:rPr lang="en-US" altLang="en-US" dirty="0"/>
            <a:t>Regarding the dimensions:</a:t>
          </a:r>
        </a:p>
      </dgm:t>
    </dgm:pt>
    <dgm:pt modelId="{80595F05-89F0-4F26-BC8F-0C229E0E8EF7}" type="parTrans" cxnId="{988BF55D-AD1B-4D63-8E4A-06637DAE3B9F}">
      <dgm:prSet/>
      <dgm:spPr/>
      <dgm:t>
        <a:bodyPr/>
        <a:lstStyle/>
        <a:p>
          <a:endParaRPr lang="en-GB"/>
        </a:p>
      </dgm:t>
    </dgm:pt>
    <dgm:pt modelId="{DA39EC66-BACF-470D-A73F-0B9E424E3D2B}" type="sibTrans" cxnId="{988BF55D-AD1B-4D63-8E4A-06637DAE3B9F}">
      <dgm:prSet/>
      <dgm:spPr/>
      <dgm:t>
        <a:bodyPr/>
        <a:lstStyle/>
        <a:p>
          <a:endParaRPr lang="en-GB"/>
        </a:p>
      </dgm:t>
    </dgm:pt>
    <dgm:pt modelId="{4FB4AFFF-58C5-4F6D-98E7-E455D159FB59}">
      <dgm:prSet/>
      <dgm:spPr/>
      <dgm:t>
        <a:bodyPr/>
        <a:lstStyle/>
        <a:p>
          <a:r>
            <a:rPr lang="en-US" altLang="en-US" dirty="0"/>
            <a:t>Did everyone use same dimensions?</a:t>
          </a:r>
        </a:p>
      </dgm:t>
    </dgm:pt>
    <dgm:pt modelId="{17BC321F-9B00-4522-B7DA-9979DC916FD3}" type="parTrans" cxnId="{1B54F8B0-1935-4B6E-9278-BEBD42F89AF2}">
      <dgm:prSet/>
      <dgm:spPr/>
      <dgm:t>
        <a:bodyPr/>
        <a:lstStyle/>
        <a:p>
          <a:endParaRPr lang="en-GB"/>
        </a:p>
      </dgm:t>
    </dgm:pt>
    <dgm:pt modelId="{62CC8417-5F66-498A-BCF8-F0641636B708}" type="sibTrans" cxnId="{1B54F8B0-1935-4B6E-9278-BEBD42F89AF2}">
      <dgm:prSet/>
      <dgm:spPr/>
      <dgm:t>
        <a:bodyPr/>
        <a:lstStyle/>
        <a:p>
          <a:endParaRPr lang="en-GB"/>
        </a:p>
      </dgm:t>
    </dgm:pt>
    <dgm:pt modelId="{4D319536-89D7-4251-9370-BC46CDB0B218}">
      <dgm:prSet/>
      <dgm:spPr/>
      <dgm:t>
        <a:bodyPr/>
        <a:lstStyle/>
        <a:p>
          <a:r>
            <a:rPr lang="en-US" altLang="en-US" dirty="0"/>
            <a:t>Were they easy to name?</a:t>
          </a:r>
        </a:p>
      </dgm:t>
    </dgm:pt>
    <dgm:pt modelId="{5478A106-42AD-4755-9DA5-C8B164639171}" type="parTrans" cxnId="{FBEC24D8-5080-4C79-B0A9-E08A7F6299D0}">
      <dgm:prSet/>
      <dgm:spPr/>
      <dgm:t>
        <a:bodyPr/>
        <a:lstStyle/>
        <a:p>
          <a:endParaRPr lang="en-GB"/>
        </a:p>
      </dgm:t>
    </dgm:pt>
    <dgm:pt modelId="{3CF1073A-9DFC-49F6-8FEB-C715A3CC57F5}" type="sibTrans" cxnId="{FBEC24D8-5080-4C79-B0A9-E08A7F6299D0}">
      <dgm:prSet/>
      <dgm:spPr/>
      <dgm:t>
        <a:bodyPr/>
        <a:lstStyle/>
        <a:p>
          <a:endParaRPr lang="en-GB"/>
        </a:p>
      </dgm:t>
    </dgm:pt>
    <dgm:pt modelId="{47DB516B-B399-4EC6-9EAF-559ABCFA389A}">
      <dgm:prSet/>
      <dgm:spPr/>
      <dgm:t>
        <a:bodyPr/>
        <a:lstStyle/>
        <a:p>
          <a:r>
            <a:rPr lang="en-US" altLang="en-US"/>
            <a:t>Disadvantages?</a:t>
          </a:r>
          <a:endParaRPr lang="en-US" altLang="en-US" dirty="0"/>
        </a:p>
      </dgm:t>
    </dgm:pt>
    <dgm:pt modelId="{DAAEDF06-7ECD-41EA-822D-AA79F5ABAD9D}" type="parTrans" cxnId="{FEEAE849-9C1D-4F9A-8A11-43DD748E03F6}">
      <dgm:prSet/>
      <dgm:spPr/>
      <dgm:t>
        <a:bodyPr/>
        <a:lstStyle/>
        <a:p>
          <a:endParaRPr lang="en-GB"/>
        </a:p>
      </dgm:t>
    </dgm:pt>
    <dgm:pt modelId="{34C9BD52-8506-4F96-B0C7-8829604D1E35}" type="sibTrans" cxnId="{FEEAE849-9C1D-4F9A-8A11-43DD748E03F6}">
      <dgm:prSet/>
      <dgm:spPr/>
      <dgm:t>
        <a:bodyPr/>
        <a:lstStyle/>
        <a:p>
          <a:endParaRPr lang="en-GB"/>
        </a:p>
      </dgm:t>
    </dgm:pt>
    <dgm:pt modelId="{8F71424A-1DE7-494B-B408-99C2DCEBB962}">
      <dgm:prSet/>
      <dgm:spPr/>
      <dgm:t>
        <a:bodyPr/>
        <a:lstStyle/>
        <a:p>
          <a:r>
            <a:rPr lang="en-US" altLang="en-US" dirty="0"/>
            <a:t>Respondents use criteria provided</a:t>
          </a:r>
        </a:p>
      </dgm:t>
    </dgm:pt>
    <dgm:pt modelId="{6FD536F4-1540-4A2D-9025-A75E361B741D}" type="parTrans" cxnId="{E7E33655-416A-47BB-A50F-1D3D4F60E786}">
      <dgm:prSet/>
      <dgm:spPr/>
      <dgm:t>
        <a:bodyPr/>
        <a:lstStyle/>
        <a:p>
          <a:endParaRPr lang="en-GB"/>
        </a:p>
      </dgm:t>
    </dgm:pt>
    <dgm:pt modelId="{85151338-AD26-4825-B510-56E8FFB806FF}" type="sibTrans" cxnId="{E7E33655-416A-47BB-A50F-1D3D4F60E786}">
      <dgm:prSet/>
      <dgm:spPr/>
      <dgm:t>
        <a:bodyPr/>
        <a:lstStyle/>
        <a:p>
          <a:endParaRPr lang="en-GB"/>
        </a:p>
      </dgm:t>
    </dgm:pt>
    <dgm:pt modelId="{648B248F-D272-497D-9385-BC6262BDF0CC}">
      <dgm:prSet/>
      <dgm:spPr/>
      <dgm:t>
        <a:bodyPr/>
        <a:lstStyle/>
        <a:p>
          <a:r>
            <a:rPr lang="en-US" altLang="en-US" dirty="0"/>
            <a:t>Assumes perception is sum of evaluated attributes</a:t>
          </a:r>
        </a:p>
      </dgm:t>
    </dgm:pt>
    <dgm:pt modelId="{A20EC590-460E-414D-AEDB-3E8053D81FC3}" type="parTrans" cxnId="{3D4166A2-2540-42F4-B01D-A1D1C1497D65}">
      <dgm:prSet/>
      <dgm:spPr/>
      <dgm:t>
        <a:bodyPr/>
        <a:lstStyle/>
        <a:p>
          <a:endParaRPr lang="en-GB"/>
        </a:p>
      </dgm:t>
    </dgm:pt>
    <dgm:pt modelId="{C75B72E1-5369-4644-A677-57DA0717145B}" type="sibTrans" cxnId="{3D4166A2-2540-42F4-B01D-A1D1C1497D65}">
      <dgm:prSet/>
      <dgm:spPr/>
      <dgm:t>
        <a:bodyPr/>
        <a:lstStyle/>
        <a:p>
          <a:endParaRPr lang="en-GB"/>
        </a:p>
      </dgm:t>
    </dgm:pt>
    <dgm:pt modelId="{069FC544-CEA4-470E-B115-5B95A9F534A9}" type="pres">
      <dgm:prSet presAssocID="{16B0BCB0-9246-4FE1-9226-ABB85BF6F593}" presName="linear" presStyleCnt="0">
        <dgm:presLayoutVars>
          <dgm:dir/>
          <dgm:animLvl val="lvl"/>
          <dgm:resizeHandles val="exact"/>
        </dgm:presLayoutVars>
      </dgm:prSet>
      <dgm:spPr/>
    </dgm:pt>
    <dgm:pt modelId="{107DE9F3-BC69-4AEE-B8EB-2B24A383BA33}" type="pres">
      <dgm:prSet presAssocID="{D8FB1267-0D42-412F-A774-ADE376364479}" presName="parentLin" presStyleCnt="0"/>
      <dgm:spPr/>
    </dgm:pt>
    <dgm:pt modelId="{F26D881C-BA44-41B2-ABF6-11D7D1C4F147}" type="pres">
      <dgm:prSet presAssocID="{D8FB1267-0D42-412F-A774-ADE376364479}" presName="parentLeftMargin" presStyleLbl="node1" presStyleIdx="0" presStyleCnt="4"/>
      <dgm:spPr/>
    </dgm:pt>
    <dgm:pt modelId="{C61434CB-E2E3-4337-A517-0D329182E59C}" type="pres">
      <dgm:prSet presAssocID="{D8FB1267-0D42-412F-A774-ADE376364479}" presName="parentText" presStyleLbl="node1" presStyleIdx="0" presStyleCnt="4">
        <dgm:presLayoutVars>
          <dgm:chMax val="0"/>
          <dgm:bulletEnabled val="1"/>
        </dgm:presLayoutVars>
      </dgm:prSet>
      <dgm:spPr/>
    </dgm:pt>
    <dgm:pt modelId="{C3D2D667-5B3D-45F7-AE83-AAC1A63644A9}" type="pres">
      <dgm:prSet presAssocID="{D8FB1267-0D42-412F-A774-ADE376364479}" presName="negativeSpace" presStyleCnt="0"/>
      <dgm:spPr/>
    </dgm:pt>
    <dgm:pt modelId="{8DB509F2-F76D-4416-B6D9-3B2D704C6470}" type="pres">
      <dgm:prSet presAssocID="{D8FB1267-0D42-412F-A774-ADE376364479}" presName="childText" presStyleLbl="conFgAcc1" presStyleIdx="0" presStyleCnt="4">
        <dgm:presLayoutVars>
          <dgm:bulletEnabled val="1"/>
        </dgm:presLayoutVars>
      </dgm:prSet>
      <dgm:spPr/>
    </dgm:pt>
    <dgm:pt modelId="{3166E2C0-842B-4D4F-A1AC-34FD71EFBFC2}" type="pres">
      <dgm:prSet presAssocID="{A5C404E0-F64F-40A3-827C-9706F67AFB96}" presName="spaceBetweenRectangles" presStyleCnt="0"/>
      <dgm:spPr/>
    </dgm:pt>
    <dgm:pt modelId="{F0C9275D-AC12-4D96-A314-EE9174F5B183}" type="pres">
      <dgm:prSet presAssocID="{6E5EB641-7E4B-456D-BE1D-611EC2FEC6E3}" presName="parentLin" presStyleCnt="0"/>
      <dgm:spPr/>
    </dgm:pt>
    <dgm:pt modelId="{6BCBED51-FA6D-4C3F-A8C3-DBA2BEA38715}" type="pres">
      <dgm:prSet presAssocID="{6E5EB641-7E4B-456D-BE1D-611EC2FEC6E3}" presName="parentLeftMargin" presStyleLbl="node1" presStyleIdx="0" presStyleCnt="4"/>
      <dgm:spPr/>
    </dgm:pt>
    <dgm:pt modelId="{4AAF9E0C-196B-4C52-8BA5-5F7379F9B55A}" type="pres">
      <dgm:prSet presAssocID="{6E5EB641-7E4B-456D-BE1D-611EC2FEC6E3}" presName="parentText" presStyleLbl="node1" presStyleIdx="1" presStyleCnt="4">
        <dgm:presLayoutVars>
          <dgm:chMax val="0"/>
          <dgm:bulletEnabled val="1"/>
        </dgm:presLayoutVars>
      </dgm:prSet>
      <dgm:spPr/>
    </dgm:pt>
    <dgm:pt modelId="{75FF8D51-3654-4B46-9B2C-5BE38C208872}" type="pres">
      <dgm:prSet presAssocID="{6E5EB641-7E4B-456D-BE1D-611EC2FEC6E3}" presName="negativeSpace" presStyleCnt="0"/>
      <dgm:spPr/>
    </dgm:pt>
    <dgm:pt modelId="{89AA3E43-CD43-40E6-9B5B-B16981363521}" type="pres">
      <dgm:prSet presAssocID="{6E5EB641-7E4B-456D-BE1D-611EC2FEC6E3}" presName="childText" presStyleLbl="conFgAcc1" presStyleIdx="1" presStyleCnt="4">
        <dgm:presLayoutVars>
          <dgm:bulletEnabled val="1"/>
        </dgm:presLayoutVars>
      </dgm:prSet>
      <dgm:spPr/>
    </dgm:pt>
    <dgm:pt modelId="{8AACAB9E-9FAB-4CC3-A943-23544D651E4D}" type="pres">
      <dgm:prSet presAssocID="{D46F2B3C-25AB-4721-B298-68DF7FF3D154}" presName="spaceBetweenRectangles" presStyleCnt="0"/>
      <dgm:spPr/>
    </dgm:pt>
    <dgm:pt modelId="{7EAF5CAD-18F6-4431-97CD-CEAB608874BB}" type="pres">
      <dgm:prSet presAssocID="{C2A2EE2D-DF0A-45D5-B224-1DBC5088E067}" presName="parentLin" presStyleCnt="0"/>
      <dgm:spPr/>
    </dgm:pt>
    <dgm:pt modelId="{2A6FD6A2-BC12-4785-A6B3-510BAA47A9DD}" type="pres">
      <dgm:prSet presAssocID="{C2A2EE2D-DF0A-45D5-B224-1DBC5088E067}" presName="parentLeftMargin" presStyleLbl="node1" presStyleIdx="1" presStyleCnt="4"/>
      <dgm:spPr/>
    </dgm:pt>
    <dgm:pt modelId="{3890E24C-C5EC-444E-9DDF-D7B438A0875E}" type="pres">
      <dgm:prSet presAssocID="{C2A2EE2D-DF0A-45D5-B224-1DBC5088E067}" presName="parentText" presStyleLbl="node1" presStyleIdx="2" presStyleCnt="4">
        <dgm:presLayoutVars>
          <dgm:chMax val="0"/>
          <dgm:bulletEnabled val="1"/>
        </dgm:presLayoutVars>
      </dgm:prSet>
      <dgm:spPr/>
    </dgm:pt>
    <dgm:pt modelId="{D3FED574-8621-41D7-9269-EF5145646257}" type="pres">
      <dgm:prSet presAssocID="{C2A2EE2D-DF0A-45D5-B224-1DBC5088E067}" presName="negativeSpace" presStyleCnt="0"/>
      <dgm:spPr/>
    </dgm:pt>
    <dgm:pt modelId="{ABB98545-04DD-4001-BC4A-23ED1B89BCB3}" type="pres">
      <dgm:prSet presAssocID="{C2A2EE2D-DF0A-45D5-B224-1DBC5088E067}" presName="childText" presStyleLbl="conFgAcc1" presStyleIdx="2" presStyleCnt="4">
        <dgm:presLayoutVars>
          <dgm:bulletEnabled val="1"/>
        </dgm:presLayoutVars>
      </dgm:prSet>
      <dgm:spPr/>
    </dgm:pt>
    <dgm:pt modelId="{D21BE65F-AC24-40A0-8481-FE1902AACE92}" type="pres">
      <dgm:prSet presAssocID="{DA39EC66-BACF-470D-A73F-0B9E424E3D2B}" presName="spaceBetweenRectangles" presStyleCnt="0"/>
      <dgm:spPr/>
    </dgm:pt>
    <dgm:pt modelId="{CE6B63BD-8232-407F-BDD7-7F678DFE9B3D}" type="pres">
      <dgm:prSet presAssocID="{47DB516B-B399-4EC6-9EAF-559ABCFA389A}" presName="parentLin" presStyleCnt="0"/>
      <dgm:spPr/>
    </dgm:pt>
    <dgm:pt modelId="{592EA042-113F-40BC-993A-2A60634FEEC4}" type="pres">
      <dgm:prSet presAssocID="{47DB516B-B399-4EC6-9EAF-559ABCFA389A}" presName="parentLeftMargin" presStyleLbl="node1" presStyleIdx="2" presStyleCnt="4"/>
      <dgm:spPr/>
    </dgm:pt>
    <dgm:pt modelId="{57F17D20-A323-475A-A744-59E911BA0553}" type="pres">
      <dgm:prSet presAssocID="{47DB516B-B399-4EC6-9EAF-559ABCFA389A}" presName="parentText" presStyleLbl="node1" presStyleIdx="3" presStyleCnt="4">
        <dgm:presLayoutVars>
          <dgm:chMax val="0"/>
          <dgm:bulletEnabled val="1"/>
        </dgm:presLayoutVars>
      </dgm:prSet>
      <dgm:spPr/>
    </dgm:pt>
    <dgm:pt modelId="{B9327955-35DB-451F-A3B5-B362EE78AD00}" type="pres">
      <dgm:prSet presAssocID="{47DB516B-B399-4EC6-9EAF-559ABCFA389A}" presName="negativeSpace" presStyleCnt="0"/>
      <dgm:spPr/>
    </dgm:pt>
    <dgm:pt modelId="{079AAAEB-8EA2-4B61-9D65-3E754F46783B}" type="pres">
      <dgm:prSet presAssocID="{47DB516B-B399-4EC6-9EAF-559ABCFA389A}" presName="childText" presStyleLbl="conFgAcc1" presStyleIdx="3" presStyleCnt="4">
        <dgm:presLayoutVars>
          <dgm:bulletEnabled val="1"/>
        </dgm:presLayoutVars>
      </dgm:prSet>
      <dgm:spPr/>
    </dgm:pt>
  </dgm:ptLst>
  <dgm:cxnLst>
    <dgm:cxn modelId="{1423A105-D9DF-44A2-95B3-F5CF3755E3FB}" type="presOf" srcId="{648B248F-D272-497D-9385-BC6262BDF0CC}" destId="{079AAAEB-8EA2-4B61-9D65-3E754F46783B}" srcOrd="0" destOrd="1" presId="urn:microsoft.com/office/officeart/2005/8/layout/list1"/>
    <dgm:cxn modelId="{7CA2620D-6D3D-44E1-82BC-34D3A1FDD965}" type="presOf" srcId="{47DB516B-B399-4EC6-9EAF-559ABCFA389A}" destId="{592EA042-113F-40BC-993A-2A60634FEEC4}" srcOrd="0" destOrd="0" presId="urn:microsoft.com/office/officeart/2005/8/layout/list1"/>
    <dgm:cxn modelId="{B87AE520-63A0-4E05-8BA1-8C025D12DC6E}" type="presOf" srcId="{D8FB1267-0D42-412F-A774-ADE376364479}" destId="{F26D881C-BA44-41B2-ABF6-11D7D1C4F147}" srcOrd="0" destOrd="0" presId="urn:microsoft.com/office/officeart/2005/8/layout/list1"/>
    <dgm:cxn modelId="{FC011E34-36AF-421F-BC0E-4DDFDC37718C}" type="presOf" srcId="{8F71424A-1DE7-494B-B408-99C2DCEBB962}" destId="{079AAAEB-8EA2-4B61-9D65-3E754F46783B}" srcOrd="0" destOrd="0" presId="urn:microsoft.com/office/officeart/2005/8/layout/list1"/>
    <dgm:cxn modelId="{988BF55D-AD1B-4D63-8E4A-06637DAE3B9F}" srcId="{16B0BCB0-9246-4FE1-9226-ABB85BF6F593}" destId="{C2A2EE2D-DF0A-45D5-B224-1DBC5088E067}" srcOrd="2" destOrd="0" parTransId="{80595F05-89F0-4F26-BC8F-0C229E0E8EF7}" sibTransId="{DA39EC66-BACF-470D-A73F-0B9E424E3D2B}"/>
    <dgm:cxn modelId="{49C35260-5FF5-420C-810B-DE50C0336C82}" srcId="{16B0BCB0-9246-4FE1-9226-ABB85BF6F593}" destId="{6E5EB641-7E4B-456D-BE1D-611EC2FEC6E3}" srcOrd="1" destOrd="0" parTransId="{B7F0CF58-0E89-4A23-A01D-D97A14BEB76C}" sibTransId="{D46F2B3C-25AB-4721-B298-68DF7FF3D154}"/>
    <dgm:cxn modelId="{B978D069-B1F2-4613-9478-6BE4D8A6E1C4}" type="presOf" srcId="{4D319536-89D7-4251-9370-BC46CDB0B218}" destId="{ABB98545-04DD-4001-BC4A-23ED1B89BCB3}" srcOrd="0" destOrd="1" presId="urn:microsoft.com/office/officeart/2005/8/layout/list1"/>
    <dgm:cxn modelId="{FEEAE849-9C1D-4F9A-8A11-43DD748E03F6}" srcId="{16B0BCB0-9246-4FE1-9226-ABB85BF6F593}" destId="{47DB516B-B399-4EC6-9EAF-559ABCFA389A}" srcOrd="3" destOrd="0" parTransId="{DAAEDF06-7ECD-41EA-822D-AA79F5ABAD9D}" sibTransId="{34C9BD52-8506-4F96-B0C7-8829604D1E35}"/>
    <dgm:cxn modelId="{E6DB7B70-FDE1-4725-B671-DBF0E1C8EF8F}" srcId="{6E5EB641-7E4B-456D-BE1D-611EC2FEC6E3}" destId="{AB7064DA-2070-4AA6-A46C-C01A9A2A49B3}" srcOrd="2" destOrd="0" parTransId="{A2E852E7-2523-411F-9AE8-53420DBCBAF9}" sibTransId="{7168AB42-C5DD-4738-AB66-422CBE2C6A22}"/>
    <dgm:cxn modelId="{E7E33655-416A-47BB-A50F-1D3D4F60E786}" srcId="{47DB516B-B399-4EC6-9EAF-559ABCFA389A}" destId="{8F71424A-1DE7-494B-B408-99C2DCEBB962}" srcOrd="0" destOrd="0" parTransId="{6FD536F4-1540-4A2D-9025-A75E361B741D}" sibTransId="{85151338-AD26-4825-B510-56E8FFB806FF}"/>
    <dgm:cxn modelId="{C393A077-487F-43A5-8A81-C332D8B468E2}" type="presOf" srcId="{1F1FA111-AE26-4FE9-8B7B-5EDF114FCFDE}" destId="{89AA3E43-CD43-40E6-9B5B-B16981363521}" srcOrd="0" destOrd="0" presId="urn:microsoft.com/office/officeart/2005/8/layout/list1"/>
    <dgm:cxn modelId="{A4622F81-2C05-4DDC-AD4D-D37F58F28369}" type="presOf" srcId="{16B0BCB0-9246-4FE1-9226-ABB85BF6F593}" destId="{069FC544-CEA4-470E-B115-5B95A9F534A9}" srcOrd="0" destOrd="0" presId="urn:microsoft.com/office/officeart/2005/8/layout/list1"/>
    <dgm:cxn modelId="{10A42C8E-6195-44B0-8140-55D0EF9BA33F}" type="presOf" srcId="{6E5EB641-7E4B-456D-BE1D-611EC2FEC6E3}" destId="{6BCBED51-FA6D-4C3F-A8C3-DBA2BEA38715}" srcOrd="0" destOrd="0" presId="urn:microsoft.com/office/officeart/2005/8/layout/list1"/>
    <dgm:cxn modelId="{19CE0D93-AB50-492C-9594-C1D7601CB57A}" srcId="{6E5EB641-7E4B-456D-BE1D-611EC2FEC6E3}" destId="{342116B3-FFD1-4BAC-AC59-9834E09AC2C0}" srcOrd="1" destOrd="0" parTransId="{5F61CE0D-71C2-4C43-AEA9-51388E7F8BAC}" sibTransId="{5C6CC858-0D95-4053-B4C5-C3A6200B46AA}"/>
    <dgm:cxn modelId="{3D4166A2-2540-42F4-B01D-A1D1C1497D65}" srcId="{47DB516B-B399-4EC6-9EAF-559ABCFA389A}" destId="{648B248F-D272-497D-9385-BC6262BDF0CC}" srcOrd="1" destOrd="0" parTransId="{A20EC590-460E-414D-AEDB-3E8053D81FC3}" sibTransId="{C75B72E1-5369-4644-A677-57DA0717145B}"/>
    <dgm:cxn modelId="{7EE67EA7-05E7-4398-A797-A6ED6E6524EC}" type="presOf" srcId="{4FB4AFFF-58C5-4F6D-98E7-E455D159FB59}" destId="{ABB98545-04DD-4001-BC4A-23ED1B89BCB3}" srcOrd="0" destOrd="0" presId="urn:microsoft.com/office/officeart/2005/8/layout/list1"/>
    <dgm:cxn modelId="{1B54F8B0-1935-4B6E-9278-BEBD42F89AF2}" srcId="{C2A2EE2D-DF0A-45D5-B224-1DBC5088E067}" destId="{4FB4AFFF-58C5-4F6D-98E7-E455D159FB59}" srcOrd="0" destOrd="0" parTransId="{17BC321F-9B00-4522-B7DA-9979DC916FD3}" sibTransId="{62CC8417-5F66-498A-BCF8-F0641636B708}"/>
    <dgm:cxn modelId="{0615CEB3-5D4B-4069-9B38-9D0724309661}" type="presOf" srcId="{6E5EB641-7E4B-456D-BE1D-611EC2FEC6E3}" destId="{4AAF9E0C-196B-4C52-8BA5-5F7379F9B55A}" srcOrd="1" destOrd="0" presId="urn:microsoft.com/office/officeart/2005/8/layout/list1"/>
    <dgm:cxn modelId="{249CFAB3-1D5C-47F4-BD4B-10D17EA396B4}" type="presOf" srcId="{47DB516B-B399-4EC6-9EAF-559ABCFA389A}" destId="{57F17D20-A323-475A-A744-59E911BA0553}" srcOrd="1" destOrd="0" presId="urn:microsoft.com/office/officeart/2005/8/layout/list1"/>
    <dgm:cxn modelId="{A06383B4-7703-4E67-B01A-C9D71EBF64F4}" type="presOf" srcId="{342116B3-FFD1-4BAC-AC59-9834E09AC2C0}" destId="{89AA3E43-CD43-40E6-9B5B-B16981363521}" srcOrd="0" destOrd="1" presId="urn:microsoft.com/office/officeart/2005/8/layout/list1"/>
    <dgm:cxn modelId="{492AE9C0-1464-43E6-B4DC-AC40F52A263B}" srcId="{16B0BCB0-9246-4FE1-9226-ABB85BF6F593}" destId="{D8FB1267-0D42-412F-A774-ADE376364479}" srcOrd="0" destOrd="0" parTransId="{69489934-DCA4-4895-8698-E6227897C5EB}" sibTransId="{A5C404E0-F64F-40A3-827C-9706F67AFB96}"/>
    <dgm:cxn modelId="{584606C6-088C-4CFC-87E8-BCECD272237B}" type="presOf" srcId="{C2A2EE2D-DF0A-45D5-B224-1DBC5088E067}" destId="{3890E24C-C5EC-444E-9DDF-D7B438A0875E}" srcOrd="1" destOrd="0" presId="urn:microsoft.com/office/officeart/2005/8/layout/list1"/>
    <dgm:cxn modelId="{657CEDCF-B709-46B7-AD0B-CAE0C242E1CF}" type="presOf" srcId="{D8FB1267-0D42-412F-A774-ADE376364479}" destId="{C61434CB-E2E3-4337-A517-0D329182E59C}" srcOrd="1" destOrd="0" presId="urn:microsoft.com/office/officeart/2005/8/layout/list1"/>
    <dgm:cxn modelId="{FBEC24D8-5080-4C79-B0A9-E08A7F6299D0}" srcId="{C2A2EE2D-DF0A-45D5-B224-1DBC5088E067}" destId="{4D319536-89D7-4251-9370-BC46CDB0B218}" srcOrd="1" destOrd="0" parTransId="{5478A106-42AD-4755-9DA5-C8B164639171}" sibTransId="{3CF1073A-9DFC-49F6-8FEB-C715A3CC57F5}"/>
    <dgm:cxn modelId="{F9BE7ADE-B780-4F05-9487-0DD83E7DF30B}" type="presOf" srcId="{C2A2EE2D-DF0A-45D5-B224-1DBC5088E067}" destId="{2A6FD6A2-BC12-4785-A6B3-510BAA47A9DD}" srcOrd="0" destOrd="0" presId="urn:microsoft.com/office/officeart/2005/8/layout/list1"/>
    <dgm:cxn modelId="{FB27B3DE-8638-4C3A-8B27-7A59CB06F6E5}" srcId="{6E5EB641-7E4B-456D-BE1D-611EC2FEC6E3}" destId="{1F1FA111-AE26-4FE9-8B7B-5EDF114FCFDE}" srcOrd="0" destOrd="0" parTransId="{0E2BAE12-377F-431C-8A88-F9C40148670D}" sibTransId="{A9B693AC-B8FA-451E-8E80-AB032F9D17BB}"/>
    <dgm:cxn modelId="{9842F1F8-0F77-4BF2-93A8-C7B115CE4BE8}" type="presOf" srcId="{AB7064DA-2070-4AA6-A46C-C01A9A2A49B3}" destId="{89AA3E43-CD43-40E6-9B5B-B16981363521}" srcOrd="0" destOrd="2" presId="urn:microsoft.com/office/officeart/2005/8/layout/list1"/>
    <dgm:cxn modelId="{1F971ECA-DE31-46F3-B5B3-80F990A67BE6}" type="presParOf" srcId="{069FC544-CEA4-470E-B115-5B95A9F534A9}" destId="{107DE9F3-BC69-4AEE-B8EB-2B24A383BA33}" srcOrd="0" destOrd="0" presId="urn:microsoft.com/office/officeart/2005/8/layout/list1"/>
    <dgm:cxn modelId="{A921E764-572E-45B8-9EA3-5FE7E0951645}" type="presParOf" srcId="{107DE9F3-BC69-4AEE-B8EB-2B24A383BA33}" destId="{F26D881C-BA44-41B2-ABF6-11D7D1C4F147}" srcOrd="0" destOrd="0" presId="urn:microsoft.com/office/officeart/2005/8/layout/list1"/>
    <dgm:cxn modelId="{F7E421B1-DBDD-4B24-88AC-4391C0DC38F6}" type="presParOf" srcId="{107DE9F3-BC69-4AEE-B8EB-2B24A383BA33}" destId="{C61434CB-E2E3-4337-A517-0D329182E59C}" srcOrd="1" destOrd="0" presId="urn:microsoft.com/office/officeart/2005/8/layout/list1"/>
    <dgm:cxn modelId="{91EC49E1-26F2-4F44-976C-C909AC749FC5}" type="presParOf" srcId="{069FC544-CEA4-470E-B115-5B95A9F534A9}" destId="{C3D2D667-5B3D-45F7-AE83-AAC1A63644A9}" srcOrd="1" destOrd="0" presId="urn:microsoft.com/office/officeart/2005/8/layout/list1"/>
    <dgm:cxn modelId="{CFB91EB0-ECDC-4E70-BB2B-6D1B7BD870E0}" type="presParOf" srcId="{069FC544-CEA4-470E-B115-5B95A9F534A9}" destId="{8DB509F2-F76D-4416-B6D9-3B2D704C6470}" srcOrd="2" destOrd="0" presId="urn:microsoft.com/office/officeart/2005/8/layout/list1"/>
    <dgm:cxn modelId="{2FDB8506-6E49-4D3F-B8D6-F467913BE812}" type="presParOf" srcId="{069FC544-CEA4-470E-B115-5B95A9F534A9}" destId="{3166E2C0-842B-4D4F-A1AC-34FD71EFBFC2}" srcOrd="3" destOrd="0" presId="urn:microsoft.com/office/officeart/2005/8/layout/list1"/>
    <dgm:cxn modelId="{C2DE23BC-FD13-4BD6-B19D-3C25F20BEB1E}" type="presParOf" srcId="{069FC544-CEA4-470E-B115-5B95A9F534A9}" destId="{F0C9275D-AC12-4D96-A314-EE9174F5B183}" srcOrd="4" destOrd="0" presId="urn:microsoft.com/office/officeart/2005/8/layout/list1"/>
    <dgm:cxn modelId="{A100FE15-6DD1-48D6-8BDE-1565D697A56E}" type="presParOf" srcId="{F0C9275D-AC12-4D96-A314-EE9174F5B183}" destId="{6BCBED51-FA6D-4C3F-A8C3-DBA2BEA38715}" srcOrd="0" destOrd="0" presId="urn:microsoft.com/office/officeart/2005/8/layout/list1"/>
    <dgm:cxn modelId="{6078ED40-8EAD-484D-A214-5AD194557429}" type="presParOf" srcId="{F0C9275D-AC12-4D96-A314-EE9174F5B183}" destId="{4AAF9E0C-196B-4C52-8BA5-5F7379F9B55A}" srcOrd="1" destOrd="0" presId="urn:microsoft.com/office/officeart/2005/8/layout/list1"/>
    <dgm:cxn modelId="{608C6B53-D81E-46AE-97B6-EF6DB9F6CAAA}" type="presParOf" srcId="{069FC544-CEA4-470E-B115-5B95A9F534A9}" destId="{75FF8D51-3654-4B46-9B2C-5BE38C208872}" srcOrd="5" destOrd="0" presId="urn:microsoft.com/office/officeart/2005/8/layout/list1"/>
    <dgm:cxn modelId="{1394930E-6BD3-48A3-87BC-2D74C82A91F4}" type="presParOf" srcId="{069FC544-CEA4-470E-B115-5B95A9F534A9}" destId="{89AA3E43-CD43-40E6-9B5B-B16981363521}" srcOrd="6" destOrd="0" presId="urn:microsoft.com/office/officeart/2005/8/layout/list1"/>
    <dgm:cxn modelId="{3AFE913F-0C97-41B0-9CA0-F82C0235D45C}" type="presParOf" srcId="{069FC544-CEA4-470E-B115-5B95A9F534A9}" destId="{8AACAB9E-9FAB-4CC3-A943-23544D651E4D}" srcOrd="7" destOrd="0" presId="urn:microsoft.com/office/officeart/2005/8/layout/list1"/>
    <dgm:cxn modelId="{A7BD49F2-5B92-442F-94CD-D3CE9F21D1C0}" type="presParOf" srcId="{069FC544-CEA4-470E-B115-5B95A9F534A9}" destId="{7EAF5CAD-18F6-4431-97CD-CEAB608874BB}" srcOrd="8" destOrd="0" presId="urn:microsoft.com/office/officeart/2005/8/layout/list1"/>
    <dgm:cxn modelId="{4F5A49C1-AE20-4EAC-92CF-9E0B000363F4}" type="presParOf" srcId="{7EAF5CAD-18F6-4431-97CD-CEAB608874BB}" destId="{2A6FD6A2-BC12-4785-A6B3-510BAA47A9DD}" srcOrd="0" destOrd="0" presId="urn:microsoft.com/office/officeart/2005/8/layout/list1"/>
    <dgm:cxn modelId="{79633422-0F7A-4350-8AE3-39E5713AF11A}" type="presParOf" srcId="{7EAF5CAD-18F6-4431-97CD-CEAB608874BB}" destId="{3890E24C-C5EC-444E-9DDF-D7B438A0875E}" srcOrd="1" destOrd="0" presId="urn:microsoft.com/office/officeart/2005/8/layout/list1"/>
    <dgm:cxn modelId="{AF2C9230-4DB5-4543-9905-88A6A8AF00A1}" type="presParOf" srcId="{069FC544-CEA4-470E-B115-5B95A9F534A9}" destId="{D3FED574-8621-41D7-9269-EF5145646257}" srcOrd="9" destOrd="0" presId="urn:microsoft.com/office/officeart/2005/8/layout/list1"/>
    <dgm:cxn modelId="{2D84C776-A47B-4402-BE73-C23B67AFD445}" type="presParOf" srcId="{069FC544-CEA4-470E-B115-5B95A9F534A9}" destId="{ABB98545-04DD-4001-BC4A-23ED1B89BCB3}" srcOrd="10" destOrd="0" presId="urn:microsoft.com/office/officeart/2005/8/layout/list1"/>
    <dgm:cxn modelId="{C851F3F3-CCDD-40DB-9E21-7C47381F94ED}" type="presParOf" srcId="{069FC544-CEA4-470E-B115-5B95A9F534A9}" destId="{D21BE65F-AC24-40A0-8481-FE1902AACE92}" srcOrd="11" destOrd="0" presId="urn:microsoft.com/office/officeart/2005/8/layout/list1"/>
    <dgm:cxn modelId="{76B332FA-3BA2-4BE8-BFE4-A8FDAB0A8544}" type="presParOf" srcId="{069FC544-CEA4-470E-B115-5B95A9F534A9}" destId="{CE6B63BD-8232-407F-BDD7-7F678DFE9B3D}" srcOrd="12" destOrd="0" presId="urn:microsoft.com/office/officeart/2005/8/layout/list1"/>
    <dgm:cxn modelId="{CD422108-C0FB-4CB5-B57D-A0C947748C38}" type="presParOf" srcId="{CE6B63BD-8232-407F-BDD7-7F678DFE9B3D}" destId="{592EA042-113F-40BC-993A-2A60634FEEC4}" srcOrd="0" destOrd="0" presId="urn:microsoft.com/office/officeart/2005/8/layout/list1"/>
    <dgm:cxn modelId="{19D40954-7AEF-47D4-A8C3-F54E6D71848D}" type="presParOf" srcId="{CE6B63BD-8232-407F-BDD7-7F678DFE9B3D}" destId="{57F17D20-A323-475A-A744-59E911BA0553}" srcOrd="1" destOrd="0" presId="urn:microsoft.com/office/officeart/2005/8/layout/list1"/>
    <dgm:cxn modelId="{7B0970AF-374A-4743-8E8A-EFFEBB29652C}" type="presParOf" srcId="{069FC544-CEA4-470E-B115-5B95A9F534A9}" destId="{B9327955-35DB-451F-A3B5-B362EE78AD00}" srcOrd="13" destOrd="0" presId="urn:microsoft.com/office/officeart/2005/8/layout/list1"/>
    <dgm:cxn modelId="{5BCCDBAF-A7CB-4AAE-B4EF-286445D439D1}" type="presParOf" srcId="{069FC544-CEA4-470E-B115-5B95A9F534A9}" destId="{079AAAEB-8EA2-4B61-9D65-3E754F46783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D8E182-A9B2-4445-8779-DCD72241459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9BC82D53-FA83-4648-AEDF-B543632EF154}">
      <dgm:prSet phldrT="[Text]"/>
      <dgm:spPr/>
      <dgm:t>
        <a:bodyPr/>
        <a:lstStyle/>
        <a:p>
          <a:r>
            <a:rPr lang="en-US" altLang="en-US" dirty="0"/>
            <a:t>Are there any differences?</a:t>
          </a:r>
          <a:endParaRPr lang="en-GB" dirty="0"/>
        </a:p>
      </dgm:t>
    </dgm:pt>
    <dgm:pt modelId="{548C7DF8-A8AF-4891-8645-0201C52B4960}" type="parTrans" cxnId="{AB051435-7D52-40AD-BCF5-A70DB40E6F82}">
      <dgm:prSet/>
      <dgm:spPr/>
      <dgm:t>
        <a:bodyPr/>
        <a:lstStyle/>
        <a:p>
          <a:endParaRPr lang="en-GB"/>
        </a:p>
      </dgm:t>
    </dgm:pt>
    <dgm:pt modelId="{CE753D33-D48F-4089-BA83-1F59868EC39C}" type="sibTrans" cxnId="{AB051435-7D52-40AD-BCF5-A70DB40E6F82}">
      <dgm:prSet/>
      <dgm:spPr/>
      <dgm:t>
        <a:bodyPr/>
        <a:lstStyle/>
        <a:p>
          <a:endParaRPr lang="en-GB"/>
        </a:p>
      </dgm:t>
    </dgm:pt>
    <dgm:pt modelId="{07C56EE9-95E4-495A-992E-3E8253661D19}">
      <dgm:prSet/>
      <dgm:spPr/>
      <dgm:t>
        <a:bodyPr/>
        <a:lstStyle/>
        <a:p>
          <a:r>
            <a:rPr lang="en-US" altLang="en-US" dirty="0"/>
            <a:t>Why would these occur?</a:t>
          </a:r>
        </a:p>
      </dgm:t>
    </dgm:pt>
    <dgm:pt modelId="{F4D4395D-A340-4DFF-AF1D-886FC29B530D}" type="parTrans" cxnId="{40C3C1CE-CD5F-4051-AAA1-C8EB6E013864}">
      <dgm:prSet/>
      <dgm:spPr/>
      <dgm:t>
        <a:bodyPr/>
        <a:lstStyle/>
        <a:p>
          <a:endParaRPr lang="en-GB"/>
        </a:p>
      </dgm:t>
    </dgm:pt>
    <dgm:pt modelId="{F36A8FAF-02F0-4A6D-A444-AC5B1642FD9D}" type="sibTrans" cxnId="{40C3C1CE-CD5F-4051-AAA1-C8EB6E013864}">
      <dgm:prSet/>
      <dgm:spPr/>
      <dgm:t>
        <a:bodyPr/>
        <a:lstStyle/>
        <a:p>
          <a:endParaRPr lang="en-GB"/>
        </a:p>
      </dgm:t>
    </dgm:pt>
    <dgm:pt modelId="{82DAB0CC-5D18-46E0-B91D-10AAB286EDED}">
      <dgm:prSet/>
      <dgm:spPr/>
      <dgm:t>
        <a:bodyPr/>
        <a:lstStyle/>
        <a:p>
          <a:r>
            <a:rPr lang="en-US" altLang="en-US"/>
            <a:t>Naming the dimensions</a:t>
          </a:r>
          <a:endParaRPr lang="en-US" altLang="en-US" dirty="0"/>
        </a:p>
      </dgm:t>
    </dgm:pt>
    <dgm:pt modelId="{044DEA22-8A33-479C-A784-F7404F2C3BBF}" type="parTrans" cxnId="{F73FE544-A1FB-408F-BD39-4B6B48EE3205}">
      <dgm:prSet/>
      <dgm:spPr/>
      <dgm:t>
        <a:bodyPr/>
        <a:lstStyle/>
        <a:p>
          <a:endParaRPr lang="en-GB"/>
        </a:p>
      </dgm:t>
    </dgm:pt>
    <dgm:pt modelId="{E30B6B07-F704-4853-A042-29D946499F0D}" type="sibTrans" cxnId="{F73FE544-A1FB-408F-BD39-4B6B48EE3205}">
      <dgm:prSet/>
      <dgm:spPr/>
      <dgm:t>
        <a:bodyPr/>
        <a:lstStyle/>
        <a:p>
          <a:endParaRPr lang="en-GB"/>
        </a:p>
      </dgm:t>
    </dgm:pt>
    <dgm:pt modelId="{978B5112-ECB3-4099-A72C-3A59C1535E23}">
      <dgm:prSet/>
      <dgm:spPr/>
      <dgm:t>
        <a:bodyPr/>
        <a:lstStyle/>
        <a:p>
          <a:r>
            <a:rPr lang="en-US" altLang="en-US" dirty="0"/>
            <a:t>Similarity-based map:</a:t>
          </a:r>
        </a:p>
      </dgm:t>
    </dgm:pt>
    <dgm:pt modelId="{496407E6-C8AB-4077-B43B-7F3A6316FA0A}" type="parTrans" cxnId="{3C17859C-4AB5-4B22-AEEA-ECE8DDA4771D}">
      <dgm:prSet/>
      <dgm:spPr/>
      <dgm:t>
        <a:bodyPr/>
        <a:lstStyle/>
        <a:p>
          <a:endParaRPr lang="en-GB"/>
        </a:p>
      </dgm:t>
    </dgm:pt>
    <dgm:pt modelId="{FBAC4B12-94E2-4572-9BA1-9F363FEA10C2}" type="sibTrans" cxnId="{3C17859C-4AB5-4B22-AEEA-ECE8DDA4771D}">
      <dgm:prSet/>
      <dgm:spPr/>
      <dgm:t>
        <a:bodyPr/>
        <a:lstStyle/>
        <a:p>
          <a:endParaRPr lang="en-GB"/>
        </a:p>
      </dgm:t>
    </dgm:pt>
    <dgm:pt modelId="{85E183D8-0C01-4DF7-83B0-25C046E85468}">
      <dgm:prSet/>
      <dgm:spPr/>
      <dgm:t>
        <a:bodyPr/>
        <a:lstStyle/>
        <a:p>
          <a:r>
            <a:rPr lang="en-US" altLang="en-US" dirty="0"/>
            <a:t>Attribute-based map:</a:t>
          </a:r>
        </a:p>
      </dgm:t>
    </dgm:pt>
    <dgm:pt modelId="{0473F910-DC57-4786-B726-DAA30991E4BC}" type="parTrans" cxnId="{B67FC903-E8F9-4A8A-A0E9-CCB20183A3A3}">
      <dgm:prSet/>
      <dgm:spPr/>
      <dgm:t>
        <a:bodyPr/>
        <a:lstStyle/>
        <a:p>
          <a:endParaRPr lang="en-GB"/>
        </a:p>
      </dgm:t>
    </dgm:pt>
    <dgm:pt modelId="{9DA226D2-2934-45CB-B022-5A0A162E609E}" type="sibTrans" cxnId="{B67FC903-E8F9-4A8A-A0E9-CCB20183A3A3}">
      <dgm:prSet/>
      <dgm:spPr/>
      <dgm:t>
        <a:bodyPr/>
        <a:lstStyle/>
        <a:p>
          <a:endParaRPr lang="en-GB"/>
        </a:p>
      </dgm:t>
    </dgm:pt>
    <dgm:pt modelId="{DE47E5EB-8AA0-4431-974C-81BA9540B1B1}" type="pres">
      <dgm:prSet presAssocID="{74D8E182-A9B2-4445-8779-DCD722414594}" presName="linear" presStyleCnt="0">
        <dgm:presLayoutVars>
          <dgm:dir/>
          <dgm:animLvl val="lvl"/>
          <dgm:resizeHandles val="exact"/>
        </dgm:presLayoutVars>
      </dgm:prSet>
      <dgm:spPr/>
    </dgm:pt>
    <dgm:pt modelId="{54794B46-E7B6-4DCF-AEA4-8A844A0C6565}" type="pres">
      <dgm:prSet presAssocID="{9BC82D53-FA83-4648-AEDF-B543632EF154}" presName="parentLin" presStyleCnt="0"/>
      <dgm:spPr/>
    </dgm:pt>
    <dgm:pt modelId="{488E5CC1-2153-4F1A-97ED-9F1B29AFDE0F}" type="pres">
      <dgm:prSet presAssocID="{9BC82D53-FA83-4648-AEDF-B543632EF154}" presName="parentLeftMargin" presStyleLbl="node1" presStyleIdx="0" presStyleCnt="3"/>
      <dgm:spPr/>
    </dgm:pt>
    <dgm:pt modelId="{412FC739-AC43-428C-B88D-CF2DE361779C}" type="pres">
      <dgm:prSet presAssocID="{9BC82D53-FA83-4648-AEDF-B543632EF154}" presName="parentText" presStyleLbl="node1" presStyleIdx="0" presStyleCnt="3">
        <dgm:presLayoutVars>
          <dgm:chMax val="0"/>
          <dgm:bulletEnabled val="1"/>
        </dgm:presLayoutVars>
      </dgm:prSet>
      <dgm:spPr/>
    </dgm:pt>
    <dgm:pt modelId="{138B7C64-7F7D-4885-9DF9-109B7A9668EC}" type="pres">
      <dgm:prSet presAssocID="{9BC82D53-FA83-4648-AEDF-B543632EF154}" presName="negativeSpace" presStyleCnt="0"/>
      <dgm:spPr/>
    </dgm:pt>
    <dgm:pt modelId="{E8BD379A-4C3D-4C6A-8FA5-DF6E1B34A40F}" type="pres">
      <dgm:prSet presAssocID="{9BC82D53-FA83-4648-AEDF-B543632EF154}" presName="childText" presStyleLbl="conFgAcc1" presStyleIdx="0" presStyleCnt="3">
        <dgm:presLayoutVars>
          <dgm:bulletEnabled val="1"/>
        </dgm:presLayoutVars>
      </dgm:prSet>
      <dgm:spPr/>
    </dgm:pt>
    <dgm:pt modelId="{532A6FE5-F7B3-49E0-A815-689928D1F081}" type="pres">
      <dgm:prSet presAssocID="{CE753D33-D48F-4089-BA83-1F59868EC39C}" presName="spaceBetweenRectangles" presStyleCnt="0"/>
      <dgm:spPr/>
    </dgm:pt>
    <dgm:pt modelId="{27AF73BD-C7EF-4AFC-8D52-C9E126BE5AE7}" type="pres">
      <dgm:prSet presAssocID="{07C56EE9-95E4-495A-992E-3E8253661D19}" presName="parentLin" presStyleCnt="0"/>
      <dgm:spPr/>
    </dgm:pt>
    <dgm:pt modelId="{22187B5E-D811-4DA3-A241-EB77677FAE69}" type="pres">
      <dgm:prSet presAssocID="{07C56EE9-95E4-495A-992E-3E8253661D19}" presName="parentLeftMargin" presStyleLbl="node1" presStyleIdx="0" presStyleCnt="3"/>
      <dgm:spPr/>
    </dgm:pt>
    <dgm:pt modelId="{163078E4-EBA3-4260-A333-82FD34D9DB2F}" type="pres">
      <dgm:prSet presAssocID="{07C56EE9-95E4-495A-992E-3E8253661D19}" presName="parentText" presStyleLbl="node1" presStyleIdx="1" presStyleCnt="3">
        <dgm:presLayoutVars>
          <dgm:chMax val="0"/>
          <dgm:bulletEnabled val="1"/>
        </dgm:presLayoutVars>
      </dgm:prSet>
      <dgm:spPr/>
    </dgm:pt>
    <dgm:pt modelId="{B5F3B530-5BA0-4DFD-944C-D925A2FD73BD}" type="pres">
      <dgm:prSet presAssocID="{07C56EE9-95E4-495A-992E-3E8253661D19}" presName="negativeSpace" presStyleCnt="0"/>
      <dgm:spPr/>
    </dgm:pt>
    <dgm:pt modelId="{A8615F8D-1350-4A2C-B673-C4B0D77A7A16}" type="pres">
      <dgm:prSet presAssocID="{07C56EE9-95E4-495A-992E-3E8253661D19}" presName="childText" presStyleLbl="conFgAcc1" presStyleIdx="1" presStyleCnt="3">
        <dgm:presLayoutVars>
          <dgm:bulletEnabled val="1"/>
        </dgm:presLayoutVars>
      </dgm:prSet>
      <dgm:spPr/>
    </dgm:pt>
    <dgm:pt modelId="{28C3D64D-C0C2-44D1-BC45-2B8BA56085CC}" type="pres">
      <dgm:prSet presAssocID="{F36A8FAF-02F0-4A6D-A444-AC5B1642FD9D}" presName="spaceBetweenRectangles" presStyleCnt="0"/>
      <dgm:spPr/>
    </dgm:pt>
    <dgm:pt modelId="{93F63998-3E50-4DA5-8310-4D7E4F85667D}" type="pres">
      <dgm:prSet presAssocID="{82DAB0CC-5D18-46E0-B91D-10AAB286EDED}" presName="parentLin" presStyleCnt="0"/>
      <dgm:spPr/>
    </dgm:pt>
    <dgm:pt modelId="{9948506B-A649-4913-A2AB-AFE4CE98E638}" type="pres">
      <dgm:prSet presAssocID="{82DAB0CC-5D18-46E0-B91D-10AAB286EDED}" presName="parentLeftMargin" presStyleLbl="node1" presStyleIdx="1" presStyleCnt="3"/>
      <dgm:spPr/>
    </dgm:pt>
    <dgm:pt modelId="{94B3DCA7-4B22-432F-866F-E0F76F572F0B}" type="pres">
      <dgm:prSet presAssocID="{82DAB0CC-5D18-46E0-B91D-10AAB286EDED}" presName="parentText" presStyleLbl="node1" presStyleIdx="2" presStyleCnt="3">
        <dgm:presLayoutVars>
          <dgm:chMax val="0"/>
          <dgm:bulletEnabled val="1"/>
        </dgm:presLayoutVars>
      </dgm:prSet>
      <dgm:spPr/>
    </dgm:pt>
    <dgm:pt modelId="{64138601-D7A1-4AF6-B5B8-C20B6B0A9475}" type="pres">
      <dgm:prSet presAssocID="{82DAB0CC-5D18-46E0-B91D-10AAB286EDED}" presName="negativeSpace" presStyleCnt="0"/>
      <dgm:spPr/>
    </dgm:pt>
    <dgm:pt modelId="{61122F1F-6FB2-49AD-BEFD-894C1AD36C75}" type="pres">
      <dgm:prSet presAssocID="{82DAB0CC-5D18-46E0-B91D-10AAB286EDED}" presName="childText" presStyleLbl="conFgAcc1" presStyleIdx="2" presStyleCnt="3">
        <dgm:presLayoutVars>
          <dgm:bulletEnabled val="1"/>
        </dgm:presLayoutVars>
      </dgm:prSet>
      <dgm:spPr/>
    </dgm:pt>
  </dgm:ptLst>
  <dgm:cxnLst>
    <dgm:cxn modelId="{B67FC903-E8F9-4A8A-A0E9-CCB20183A3A3}" srcId="{82DAB0CC-5D18-46E0-B91D-10AAB286EDED}" destId="{85E183D8-0C01-4DF7-83B0-25C046E85468}" srcOrd="1" destOrd="0" parTransId="{0473F910-DC57-4786-B726-DAA30991E4BC}" sibTransId="{9DA226D2-2934-45CB-B022-5A0A162E609E}"/>
    <dgm:cxn modelId="{1F0D1318-8663-4986-9026-A27CABA12E1B}" type="presOf" srcId="{74D8E182-A9B2-4445-8779-DCD722414594}" destId="{DE47E5EB-8AA0-4431-974C-81BA9540B1B1}" srcOrd="0" destOrd="0" presId="urn:microsoft.com/office/officeart/2005/8/layout/list1"/>
    <dgm:cxn modelId="{2D9F2121-305F-4C38-9231-0C451931F3A3}" type="presOf" srcId="{9BC82D53-FA83-4648-AEDF-B543632EF154}" destId="{412FC739-AC43-428C-B88D-CF2DE361779C}" srcOrd="1" destOrd="0" presId="urn:microsoft.com/office/officeart/2005/8/layout/list1"/>
    <dgm:cxn modelId="{EEDDA228-5AF5-4183-9298-5ACF479FCCEF}" type="presOf" srcId="{978B5112-ECB3-4099-A72C-3A59C1535E23}" destId="{61122F1F-6FB2-49AD-BEFD-894C1AD36C75}" srcOrd="0" destOrd="0" presId="urn:microsoft.com/office/officeart/2005/8/layout/list1"/>
    <dgm:cxn modelId="{AB051435-7D52-40AD-BCF5-A70DB40E6F82}" srcId="{74D8E182-A9B2-4445-8779-DCD722414594}" destId="{9BC82D53-FA83-4648-AEDF-B543632EF154}" srcOrd="0" destOrd="0" parTransId="{548C7DF8-A8AF-4891-8645-0201C52B4960}" sibTransId="{CE753D33-D48F-4089-BA83-1F59868EC39C}"/>
    <dgm:cxn modelId="{7B41C463-104C-4E51-BBB9-BB0A3F1DDACA}" type="presOf" srcId="{9BC82D53-FA83-4648-AEDF-B543632EF154}" destId="{488E5CC1-2153-4F1A-97ED-9F1B29AFDE0F}" srcOrd="0" destOrd="0" presId="urn:microsoft.com/office/officeart/2005/8/layout/list1"/>
    <dgm:cxn modelId="{F73FE544-A1FB-408F-BD39-4B6B48EE3205}" srcId="{74D8E182-A9B2-4445-8779-DCD722414594}" destId="{82DAB0CC-5D18-46E0-B91D-10AAB286EDED}" srcOrd="2" destOrd="0" parTransId="{044DEA22-8A33-479C-A784-F7404F2C3BBF}" sibTransId="{E30B6B07-F704-4853-A042-29D946499F0D}"/>
    <dgm:cxn modelId="{CF47094E-3CDC-487C-B3C1-6CA188E0AD94}" type="presOf" srcId="{82DAB0CC-5D18-46E0-B91D-10AAB286EDED}" destId="{9948506B-A649-4913-A2AB-AFE4CE98E638}" srcOrd="0" destOrd="0" presId="urn:microsoft.com/office/officeart/2005/8/layout/list1"/>
    <dgm:cxn modelId="{25E8F794-EC8F-4CE0-A63D-8C65E559A273}" type="presOf" srcId="{82DAB0CC-5D18-46E0-B91D-10AAB286EDED}" destId="{94B3DCA7-4B22-432F-866F-E0F76F572F0B}" srcOrd="1" destOrd="0" presId="urn:microsoft.com/office/officeart/2005/8/layout/list1"/>
    <dgm:cxn modelId="{3C17859C-4AB5-4B22-AEEA-ECE8DDA4771D}" srcId="{82DAB0CC-5D18-46E0-B91D-10AAB286EDED}" destId="{978B5112-ECB3-4099-A72C-3A59C1535E23}" srcOrd="0" destOrd="0" parTransId="{496407E6-C8AB-4077-B43B-7F3A6316FA0A}" sibTransId="{FBAC4B12-94E2-4572-9BA1-9F363FEA10C2}"/>
    <dgm:cxn modelId="{D301E5AC-A08A-42C2-8C15-28E0480786FB}" type="presOf" srcId="{07C56EE9-95E4-495A-992E-3E8253661D19}" destId="{163078E4-EBA3-4260-A333-82FD34D9DB2F}" srcOrd="1" destOrd="0" presId="urn:microsoft.com/office/officeart/2005/8/layout/list1"/>
    <dgm:cxn modelId="{7213C4BD-70A4-4293-99D4-5DCA1B8DC235}" type="presOf" srcId="{85E183D8-0C01-4DF7-83B0-25C046E85468}" destId="{61122F1F-6FB2-49AD-BEFD-894C1AD36C75}" srcOrd="0" destOrd="1" presId="urn:microsoft.com/office/officeart/2005/8/layout/list1"/>
    <dgm:cxn modelId="{40C3C1CE-CD5F-4051-AAA1-C8EB6E013864}" srcId="{74D8E182-A9B2-4445-8779-DCD722414594}" destId="{07C56EE9-95E4-495A-992E-3E8253661D19}" srcOrd="1" destOrd="0" parTransId="{F4D4395D-A340-4DFF-AF1D-886FC29B530D}" sibTransId="{F36A8FAF-02F0-4A6D-A444-AC5B1642FD9D}"/>
    <dgm:cxn modelId="{132AE0DF-35BA-4CCB-B2D3-8964C2B88E86}" type="presOf" srcId="{07C56EE9-95E4-495A-992E-3E8253661D19}" destId="{22187B5E-D811-4DA3-A241-EB77677FAE69}" srcOrd="0" destOrd="0" presId="urn:microsoft.com/office/officeart/2005/8/layout/list1"/>
    <dgm:cxn modelId="{5EDCE6D8-8B38-4BE4-BCF2-6D4FC63597DB}" type="presParOf" srcId="{DE47E5EB-8AA0-4431-974C-81BA9540B1B1}" destId="{54794B46-E7B6-4DCF-AEA4-8A844A0C6565}" srcOrd="0" destOrd="0" presId="urn:microsoft.com/office/officeart/2005/8/layout/list1"/>
    <dgm:cxn modelId="{CBD30BD4-B282-4905-B945-5BC5370CD362}" type="presParOf" srcId="{54794B46-E7B6-4DCF-AEA4-8A844A0C6565}" destId="{488E5CC1-2153-4F1A-97ED-9F1B29AFDE0F}" srcOrd="0" destOrd="0" presId="urn:microsoft.com/office/officeart/2005/8/layout/list1"/>
    <dgm:cxn modelId="{AA9C270F-DA9F-4BB0-A790-7D8C8D9F0400}" type="presParOf" srcId="{54794B46-E7B6-4DCF-AEA4-8A844A0C6565}" destId="{412FC739-AC43-428C-B88D-CF2DE361779C}" srcOrd="1" destOrd="0" presId="urn:microsoft.com/office/officeart/2005/8/layout/list1"/>
    <dgm:cxn modelId="{AA7597B8-99F9-44B8-806C-A264E7EFE818}" type="presParOf" srcId="{DE47E5EB-8AA0-4431-974C-81BA9540B1B1}" destId="{138B7C64-7F7D-4885-9DF9-109B7A9668EC}" srcOrd="1" destOrd="0" presId="urn:microsoft.com/office/officeart/2005/8/layout/list1"/>
    <dgm:cxn modelId="{0D015D14-4BF0-43F3-A678-2B687C1549CB}" type="presParOf" srcId="{DE47E5EB-8AA0-4431-974C-81BA9540B1B1}" destId="{E8BD379A-4C3D-4C6A-8FA5-DF6E1B34A40F}" srcOrd="2" destOrd="0" presId="urn:microsoft.com/office/officeart/2005/8/layout/list1"/>
    <dgm:cxn modelId="{FADD126B-CE98-4E93-9515-47043ECDF939}" type="presParOf" srcId="{DE47E5EB-8AA0-4431-974C-81BA9540B1B1}" destId="{532A6FE5-F7B3-49E0-A815-689928D1F081}" srcOrd="3" destOrd="0" presId="urn:microsoft.com/office/officeart/2005/8/layout/list1"/>
    <dgm:cxn modelId="{7FAAA52F-DF61-4F92-8841-2A34F5524971}" type="presParOf" srcId="{DE47E5EB-8AA0-4431-974C-81BA9540B1B1}" destId="{27AF73BD-C7EF-4AFC-8D52-C9E126BE5AE7}" srcOrd="4" destOrd="0" presId="urn:microsoft.com/office/officeart/2005/8/layout/list1"/>
    <dgm:cxn modelId="{EFB2ADBE-C9F7-40C1-9973-3166032EBE9A}" type="presParOf" srcId="{27AF73BD-C7EF-4AFC-8D52-C9E126BE5AE7}" destId="{22187B5E-D811-4DA3-A241-EB77677FAE69}" srcOrd="0" destOrd="0" presId="urn:microsoft.com/office/officeart/2005/8/layout/list1"/>
    <dgm:cxn modelId="{175E13C1-BA4A-43B2-BE77-D8646ABC73F3}" type="presParOf" srcId="{27AF73BD-C7EF-4AFC-8D52-C9E126BE5AE7}" destId="{163078E4-EBA3-4260-A333-82FD34D9DB2F}" srcOrd="1" destOrd="0" presId="urn:microsoft.com/office/officeart/2005/8/layout/list1"/>
    <dgm:cxn modelId="{0BAE1BAD-48DB-4D0C-ABCE-536829A45E73}" type="presParOf" srcId="{DE47E5EB-8AA0-4431-974C-81BA9540B1B1}" destId="{B5F3B530-5BA0-4DFD-944C-D925A2FD73BD}" srcOrd="5" destOrd="0" presId="urn:microsoft.com/office/officeart/2005/8/layout/list1"/>
    <dgm:cxn modelId="{7BDD14D2-B918-4BCD-816A-E32A1357685D}" type="presParOf" srcId="{DE47E5EB-8AA0-4431-974C-81BA9540B1B1}" destId="{A8615F8D-1350-4A2C-B673-C4B0D77A7A16}" srcOrd="6" destOrd="0" presId="urn:microsoft.com/office/officeart/2005/8/layout/list1"/>
    <dgm:cxn modelId="{61CC397C-C392-4548-9349-A23ACB7B7188}" type="presParOf" srcId="{DE47E5EB-8AA0-4431-974C-81BA9540B1B1}" destId="{28C3D64D-C0C2-44D1-BC45-2B8BA56085CC}" srcOrd="7" destOrd="0" presId="urn:microsoft.com/office/officeart/2005/8/layout/list1"/>
    <dgm:cxn modelId="{4C04F868-F524-4457-A835-E635DCEC3E5A}" type="presParOf" srcId="{DE47E5EB-8AA0-4431-974C-81BA9540B1B1}" destId="{93F63998-3E50-4DA5-8310-4D7E4F85667D}" srcOrd="8" destOrd="0" presId="urn:microsoft.com/office/officeart/2005/8/layout/list1"/>
    <dgm:cxn modelId="{682F2203-B995-4138-86DF-82E4D1C4663A}" type="presParOf" srcId="{93F63998-3E50-4DA5-8310-4D7E4F85667D}" destId="{9948506B-A649-4913-A2AB-AFE4CE98E638}" srcOrd="0" destOrd="0" presId="urn:microsoft.com/office/officeart/2005/8/layout/list1"/>
    <dgm:cxn modelId="{8F578425-D958-4103-B09F-F9D8B04255D5}" type="presParOf" srcId="{93F63998-3E50-4DA5-8310-4D7E4F85667D}" destId="{94B3DCA7-4B22-432F-866F-E0F76F572F0B}" srcOrd="1" destOrd="0" presId="urn:microsoft.com/office/officeart/2005/8/layout/list1"/>
    <dgm:cxn modelId="{85FF3849-E0F1-41F4-B3EF-FAF6360692B3}" type="presParOf" srcId="{DE47E5EB-8AA0-4431-974C-81BA9540B1B1}" destId="{64138601-D7A1-4AF6-B5B8-C20B6B0A9475}" srcOrd="9" destOrd="0" presId="urn:microsoft.com/office/officeart/2005/8/layout/list1"/>
    <dgm:cxn modelId="{9331E0E7-0011-442C-B56F-E74D7DEE7C86}" type="presParOf" srcId="{DE47E5EB-8AA0-4431-974C-81BA9540B1B1}" destId="{61122F1F-6FB2-49AD-BEFD-894C1AD36C75}"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AE6F142-7337-478A-8792-B8A9B00B03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8F08DA16-69AC-40B7-98D7-086E75F72A38}">
      <dgm:prSet phldrT="[Text]"/>
      <dgm:spPr/>
      <dgm:t>
        <a:bodyPr/>
        <a:lstStyle/>
        <a:p>
          <a:r>
            <a:rPr lang="en-GB" dirty="0"/>
            <a:t>Bounty</a:t>
          </a:r>
        </a:p>
      </dgm:t>
    </dgm:pt>
    <dgm:pt modelId="{BC337BC6-7658-472C-A23F-A720D73A15F3}" type="parTrans" cxnId="{2B0736EC-D966-449B-A667-6A63F0447AE1}">
      <dgm:prSet/>
      <dgm:spPr/>
      <dgm:t>
        <a:bodyPr/>
        <a:lstStyle/>
        <a:p>
          <a:endParaRPr lang="en-GB"/>
        </a:p>
      </dgm:t>
    </dgm:pt>
    <dgm:pt modelId="{386F2355-4982-4D9E-B56E-CDB4D206E350}" type="sibTrans" cxnId="{2B0736EC-D966-449B-A667-6A63F0447AE1}">
      <dgm:prSet/>
      <dgm:spPr/>
      <dgm:t>
        <a:bodyPr/>
        <a:lstStyle/>
        <a:p>
          <a:endParaRPr lang="en-GB"/>
        </a:p>
      </dgm:t>
    </dgm:pt>
    <dgm:pt modelId="{588F8E30-F654-4D18-B0E8-CB01D6DE277F}">
      <dgm:prSet phldrT="[Text]"/>
      <dgm:spPr/>
      <dgm:t>
        <a:bodyPr/>
        <a:lstStyle/>
        <a:p>
          <a:r>
            <a:rPr lang="en-GB" dirty="0"/>
            <a:t>Mars</a:t>
          </a:r>
        </a:p>
      </dgm:t>
    </dgm:pt>
    <dgm:pt modelId="{400F8FCC-7755-4434-878D-C0C045E5FC9F}" type="parTrans" cxnId="{5F2549C6-24BE-4AC6-ADA6-826DD10D368D}">
      <dgm:prSet/>
      <dgm:spPr/>
      <dgm:t>
        <a:bodyPr/>
        <a:lstStyle/>
        <a:p>
          <a:endParaRPr lang="en-GB"/>
        </a:p>
      </dgm:t>
    </dgm:pt>
    <dgm:pt modelId="{593427E8-6FDF-493D-9B9F-08D1862FF117}" type="sibTrans" cxnId="{5F2549C6-24BE-4AC6-ADA6-826DD10D368D}">
      <dgm:prSet/>
      <dgm:spPr/>
      <dgm:t>
        <a:bodyPr/>
        <a:lstStyle/>
        <a:p>
          <a:endParaRPr lang="en-GB"/>
        </a:p>
      </dgm:t>
    </dgm:pt>
    <dgm:pt modelId="{43DBF71E-E14E-44D9-A930-6AF33B6ABB75}">
      <dgm:prSet phldrT="[Text]"/>
      <dgm:spPr/>
      <dgm:t>
        <a:bodyPr/>
        <a:lstStyle/>
        <a:p>
          <a:r>
            <a:rPr lang="en-GB" dirty="0"/>
            <a:t>Milky Way</a:t>
          </a:r>
        </a:p>
      </dgm:t>
    </dgm:pt>
    <dgm:pt modelId="{C2F902D0-688C-4E7B-BC14-9D6527C56C0D}" type="parTrans" cxnId="{C089864A-740E-4BEA-93B8-1D9DE281148B}">
      <dgm:prSet/>
      <dgm:spPr/>
      <dgm:t>
        <a:bodyPr/>
        <a:lstStyle/>
        <a:p>
          <a:endParaRPr lang="en-GB"/>
        </a:p>
      </dgm:t>
    </dgm:pt>
    <dgm:pt modelId="{42F7F1C5-EAA4-4E25-A33E-17F2830B641F}" type="sibTrans" cxnId="{C089864A-740E-4BEA-93B8-1D9DE281148B}">
      <dgm:prSet/>
      <dgm:spPr/>
      <dgm:t>
        <a:bodyPr/>
        <a:lstStyle/>
        <a:p>
          <a:endParaRPr lang="en-GB"/>
        </a:p>
      </dgm:t>
    </dgm:pt>
    <dgm:pt modelId="{3B53DA51-A910-42EE-8793-8A3837FB82DD}">
      <dgm:prSet phldrT="[Text]"/>
      <dgm:spPr/>
      <dgm:t>
        <a:bodyPr/>
        <a:lstStyle/>
        <a:p>
          <a:r>
            <a:rPr lang="en-GB" dirty="0"/>
            <a:t>Snickers</a:t>
          </a:r>
        </a:p>
      </dgm:t>
    </dgm:pt>
    <dgm:pt modelId="{D59AF967-2CB1-41F3-820A-EC1488F37AFE}" type="parTrans" cxnId="{82A10D18-9399-45D3-BDE9-D08636C1D63F}">
      <dgm:prSet/>
      <dgm:spPr/>
      <dgm:t>
        <a:bodyPr/>
        <a:lstStyle/>
        <a:p>
          <a:endParaRPr lang="en-GB"/>
        </a:p>
      </dgm:t>
    </dgm:pt>
    <dgm:pt modelId="{18CACFE9-BF46-4A9C-BEA2-EB110F829FFB}" type="sibTrans" cxnId="{82A10D18-9399-45D3-BDE9-D08636C1D63F}">
      <dgm:prSet/>
      <dgm:spPr/>
      <dgm:t>
        <a:bodyPr/>
        <a:lstStyle/>
        <a:p>
          <a:endParaRPr lang="en-GB"/>
        </a:p>
      </dgm:t>
    </dgm:pt>
    <dgm:pt modelId="{DAE08388-4B8B-4406-86B4-03B0EE25DB96}">
      <dgm:prSet phldrT="[Text]"/>
      <dgm:spPr/>
      <dgm:t>
        <a:bodyPr/>
        <a:lstStyle/>
        <a:p>
          <a:r>
            <a:rPr lang="en-GB" i="1" dirty="0"/>
            <a:t>Ideal Chocolate Bar</a:t>
          </a:r>
        </a:p>
      </dgm:t>
    </dgm:pt>
    <dgm:pt modelId="{5302E737-1557-47F7-9C8B-8E87993887AD}" type="parTrans" cxnId="{68A899D7-462A-4D68-B2F5-8B2569C41538}">
      <dgm:prSet/>
      <dgm:spPr/>
      <dgm:t>
        <a:bodyPr/>
        <a:lstStyle/>
        <a:p>
          <a:endParaRPr lang="en-GB"/>
        </a:p>
      </dgm:t>
    </dgm:pt>
    <dgm:pt modelId="{DC5403A3-F2D3-451F-8E92-5C3BDA9A7372}" type="sibTrans" cxnId="{68A899D7-462A-4D68-B2F5-8B2569C41538}">
      <dgm:prSet/>
      <dgm:spPr/>
      <dgm:t>
        <a:bodyPr/>
        <a:lstStyle/>
        <a:p>
          <a:endParaRPr lang="en-GB"/>
        </a:p>
      </dgm:t>
    </dgm:pt>
    <dgm:pt modelId="{51429883-1D20-4EA4-9538-BA418674B10D}">
      <dgm:prSet phldrT="[Text]"/>
      <dgm:spPr/>
      <dgm:t>
        <a:bodyPr/>
        <a:lstStyle/>
        <a:p>
          <a:r>
            <a:rPr lang="en-GB" dirty="0"/>
            <a:t>Galaxy</a:t>
          </a:r>
        </a:p>
      </dgm:t>
    </dgm:pt>
    <dgm:pt modelId="{B86E625F-028F-4601-B100-14AC4E747079}" type="parTrans" cxnId="{E4B99D05-136D-4CC0-9B7B-FB62107E9811}">
      <dgm:prSet/>
      <dgm:spPr/>
      <dgm:t>
        <a:bodyPr/>
        <a:lstStyle/>
        <a:p>
          <a:endParaRPr lang="en-GB"/>
        </a:p>
      </dgm:t>
    </dgm:pt>
    <dgm:pt modelId="{BE3F283A-E731-4A7A-AF96-7FF0C5FC80DA}" type="sibTrans" cxnId="{E4B99D05-136D-4CC0-9B7B-FB62107E9811}">
      <dgm:prSet/>
      <dgm:spPr/>
      <dgm:t>
        <a:bodyPr/>
        <a:lstStyle/>
        <a:p>
          <a:endParaRPr lang="en-GB"/>
        </a:p>
      </dgm:t>
    </dgm:pt>
    <dgm:pt modelId="{685E63A7-8CD3-45D8-A99F-B87B5A11655B}">
      <dgm:prSet phldrT="[Text]"/>
      <dgm:spPr/>
      <dgm:t>
        <a:bodyPr/>
        <a:lstStyle/>
        <a:p>
          <a:r>
            <a:rPr lang="en-GB"/>
            <a:t>Maltesers</a:t>
          </a:r>
          <a:endParaRPr lang="en-GB" dirty="0"/>
        </a:p>
      </dgm:t>
    </dgm:pt>
    <dgm:pt modelId="{71C6B92B-7565-4DEC-898D-479D89427B96}" type="parTrans" cxnId="{6078608D-5E39-4DF0-9859-E31983D48851}">
      <dgm:prSet/>
      <dgm:spPr/>
      <dgm:t>
        <a:bodyPr/>
        <a:lstStyle/>
        <a:p>
          <a:endParaRPr lang="en-GB"/>
        </a:p>
      </dgm:t>
    </dgm:pt>
    <dgm:pt modelId="{CD648906-B97F-44F5-BA36-AF5D0F9B2F39}" type="sibTrans" cxnId="{6078608D-5E39-4DF0-9859-E31983D48851}">
      <dgm:prSet/>
      <dgm:spPr/>
      <dgm:t>
        <a:bodyPr/>
        <a:lstStyle/>
        <a:p>
          <a:endParaRPr lang="en-GB"/>
        </a:p>
      </dgm:t>
    </dgm:pt>
    <dgm:pt modelId="{0EAB5F06-7725-45E7-AEA2-BA6D4ED49677}" type="pres">
      <dgm:prSet presAssocID="{9AE6F142-7337-478A-8792-B8A9B00B0387}" presName="diagram" presStyleCnt="0">
        <dgm:presLayoutVars>
          <dgm:dir/>
          <dgm:resizeHandles val="exact"/>
        </dgm:presLayoutVars>
      </dgm:prSet>
      <dgm:spPr/>
    </dgm:pt>
    <dgm:pt modelId="{22B98905-2215-4D48-8DA1-1E4F594EB141}" type="pres">
      <dgm:prSet presAssocID="{8F08DA16-69AC-40B7-98D7-086E75F72A38}" presName="node" presStyleLbl="node1" presStyleIdx="0" presStyleCnt="7">
        <dgm:presLayoutVars>
          <dgm:bulletEnabled val="1"/>
        </dgm:presLayoutVars>
      </dgm:prSet>
      <dgm:spPr/>
    </dgm:pt>
    <dgm:pt modelId="{5066BBBE-99DD-49CF-A980-23F795ECE066}" type="pres">
      <dgm:prSet presAssocID="{386F2355-4982-4D9E-B56E-CDB4D206E350}" presName="sibTrans" presStyleCnt="0"/>
      <dgm:spPr/>
    </dgm:pt>
    <dgm:pt modelId="{92F38C91-4250-4CD4-916E-069F4AB1D4E7}" type="pres">
      <dgm:prSet presAssocID="{51429883-1D20-4EA4-9538-BA418674B10D}" presName="node" presStyleLbl="node1" presStyleIdx="1" presStyleCnt="7">
        <dgm:presLayoutVars>
          <dgm:bulletEnabled val="1"/>
        </dgm:presLayoutVars>
      </dgm:prSet>
      <dgm:spPr/>
    </dgm:pt>
    <dgm:pt modelId="{58856D1D-FF02-4DFD-8E80-851FDC9383F9}" type="pres">
      <dgm:prSet presAssocID="{BE3F283A-E731-4A7A-AF96-7FF0C5FC80DA}" presName="sibTrans" presStyleCnt="0"/>
      <dgm:spPr/>
    </dgm:pt>
    <dgm:pt modelId="{A22B42F5-9BED-4C20-B75D-06898F668667}" type="pres">
      <dgm:prSet presAssocID="{685E63A7-8CD3-45D8-A99F-B87B5A11655B}" presName="node" presStyleLbl="node1" presStyleIdx="2" presStyleCnt="7">
        <dgm:presLayoutVars>
          <dgm:bulletEnabled val="1"/>
        </dgm:presLayoutVars>
      </dgm:prSet>
      <dgm:spPr/>
    </dgm:pt>
    <dgm:pt modelId="{DE269FE4-B891-47C3-A215-BB9002DD5DAB}" type="pres">
      <dgm:prSet presAssocID="{CD648906-B97F-44F5-BA36-AF5D0F9B2F39}" presName="sibTrans" presStyleCnt="0"/>
      <dgm:spPr/>
    </dgm:pt>
    <dgm:pt modelId="{B8AB423C-77BB-4A72-81AC-BD339480C915}" type="pres">
      <dgm:prSet presAssocID="{588F8E30-F654-4D18-B0E8-CB01D6DE277F}" presName="node" presStyleLbl="node1" presStyleIdx="3" presStyleCnt="7">
        <dgm:presLayoutVars>
          <dgm:bulletEnabled val="1"/>
        </dgm:presLayoutVars>
      </dgm:prSet>
      <dgm:spPr/>
    </dgm:pt>
    <dgm:pt modelId="{F287F6CE-74D4-40B2-AB8A-0FEA5AFEA16E}" type="pres">
      <dgm:prSet presAssocID="{593427E8-6FDF-493D-9B9F-08D1862FF117}" presName="sibTrans" presStyleCnt="0"/>
      <dgm:spPr/>
    </dgm:pt>
    <dgm:pt modelId="{50EC5648-66EF-496C-9BED-CEB8011BAC63}" type="pres">
      <dgm:prSet presAssocID="{43DBF71E-E14E-44D9-A930-6AF33B6ABB75}" presName="node" presStyleLbl="node1" presStyleIdx="4" presStyleCnt="7">
        <dgm:presLayoutVars>
          <dgm:bulletEnabled val="1"/>
        </dgm:presLayoutVars>
      </dgm:prSet>
      <dgm:spPr/>
    </dgm:pt>
    <dgm:pt modelId="{6AA0BDE6-D113-4296-AE48-B6CF4A4A7F87}" type="pres">
      <dgm:prSet presAssocID="{42F7F1C5-EAA4-4E25-A33E-17F2830B641F}" presName="sibTrans" presStyleCnt="0"/>
      <dgm:spPr/>
    </dgm:pt>
    <dgm:pt modelId="{8386F1A0-F5E5-4A90-8052-31B9AC8791B1}" type="pres">
      <dgm:prSet presAssocID="{3B53DA51-A910-42EE-8793-8A3837FB82DD}" presName="node" presStyleLbl="node1" presStyleIdx="5" presStyleCnt="7">
        <dgm:presLayoutVars>
          <dgm:bulletEnabled val="1"/>
        </dgm:presLayoutVars>
      </dgm:prSet>
      <dgm:spPr/>
    </dgm:pt>
    <dgm:pt modelId="{F00C6003-C1DE-462F-9920-2EC7A257AC4F}" type="pres">
      <dgm:prSet presAssocID="{18CACFE9-BF46-4A9C-BEA2-EB110F829FFB}" presName="sibTrans" presStyleCnt="0"/>
      <dgm:spPr/>
    </dgm:pt>
    <dgm:pt modelId="{CF55195C-A352-488A-874E-FC05510F70AF}" type="pres">
      <dgm:prSet presAssocID="{DAE08388-4B8B-4406-86B4-03B0EE25DB96}" presName="node" presStyleLbl="node1" presStyleIdx="6" presStyleCnt="7">
        <dgm:presLayoutVars>
          <dgm:bulletEnabled val="1"/>
        </dgm:presLayoutVars>
      </dgm:prSet>
      <dgm:spPr/>
    </dgm:pt>
  </dgm:ptLst>
  <dgm:cxnLst>
    <dgm:cxn modelId="{E4B99D05-136D-4CC0-9B7B-FB62107E9811}" srcId="{9AE6F142-7337-478A-8792-B8A9B00B0387}" destId="{51429883-1D20-4EA4-9538-BA418674B10D}" srcOrd="1" destOrd="0" parTransId="{B86E625F-028F-4601-B100-14AC4E747079}" sibTransId="{BE3F283A-E731-4A7A-AF96-7FF0C5FC80DA}"/>
    <dgm:cxn modelId="{82A10D18-9399-45D3-BDE9-D08636C1D63F}" srcId="{9AE6F142-7337-478A-8792-B8A9B00B0387}" destId="{3B53DA51-A910-42EE-8793-8A3837FB82DD}" srcOrd="5" destOrd="0" parTransId="{D59AF967-2CB1-41F3-820A-EC1488F37AFE}" sibTransId="{18CACFE9-BF46-4A9C-BEA2-EB110F829FFB}"/>
    <dgm:cxn modelId="{0F72A92D-F87C-423D-A28B-7A219BAD3DA9}" type="presOf" srcId="{685E63A7-8CD3-45D8-A99F-B87B5A11655B}" destId="{A22B42F5-9BED-4C20-B75D-06898F668667}" srcOrd="0" destOrd="0" presId="urn:microsoft.com/office/officeart/2005/8/layout/default"/>
    <dgm:cxn modelId="{60B58B3E-4C1D-42BF-900C-D8AD76FFB283}" type="presOf" srcId="{588F8E30-F654-4D18-B0E8-CB01D6DE277F}" destId="{B8AB423C-77BB-4A72-81AC-BD339480C915}" srcOrd="0" destOrd="0" presId="urn:microsoft.com/office/officeart/2005/8/layout/default"/>
    <dgm:cxn modelId="{C089864A-740E-4BEA-93B8-1D9DE281148B}" srcId="{9AE6F142-7337-478A-8792-B8A9B00B0387}" destId="{43DBF71E-E14E-44D9-A930-6AF33B6ABB75}" srcOrd="4" destOrd="0" parTransId="{C2F902D0-688C-4E7B-BC14-9D6527C56C0D}" sibTransId="{42F7F1C5-EAA4-4E25-A33E-17F2830B641F}"/>
    <dgm:cxn modelId="{F71BD258-EA49-4D52-BB10-7C6F04A95E2C}" type="presOf" srcId="{9AE6F142-7337-478A-8792-B8A9B00B0387}" destId="{0EAB5F06-7725-45E7-AEA2-BA6D4ED49677}" srcOrd="0" destOrd="0" presId="urn:microsoft.com/office/officeart/2005/8/layout/default"/>
    <dgm:cxn modelId="{AB089880-3C64-49BC-BC2F-4678F15B611C}" type="presOf" srcId="{51429883-1D20-4EA4-9538-BA418674B10D}" destId="{92F38C91-4250-4CD4-916E-069F4AB1D4E7}" srcOrd="0" destOrd="0" presId="urn:microsoft.com/office/officeart/2005/8/layout/default"/>
    <dgm:cxn modelId="{6078608D-5E39-4DF0-9859-E31983D48851}" srcId="{9AE6F142-7337-478A-8792-B8A9B00B0387}" destId="{685E63A7-8CD3-45D8-A99F-B87B5A11655B}" srcOrd="2" destOrd="0" parTransId="{71C6B92B-7565-4DEC-898D-479D89427B96}" sibTransId="{CD648906-B97F-44F5-BA36-AF5D0F9B2F39}"/>
    <dgm:cxn modelId="{5F2549C6-24BE-4AC6-ADA6-826DD10D368D}" srcId="{9AE6F142-7337-478A-8792-B8A9B00B0387}" destId="{588F8E30-F654-4D18-B0E8-CB01D6DE277F}" srcOrd="3" destOrd="0" parTransId="{400F8FCC-7755-4434-878D-C0C045E5FC9F}" sibTransId="{593427E8-6FDF-493D-9B9F-08D1862FF117}"/>
    <dgm:cxn modelId="{7B5EA4C7-4A70-417E-8641-83BFEEEAE4B9}" type="presOf" srcId="{3B53DA51-A910-42EE-8793-8A3837FB82DD}" destId="{8386F1A0-F5E5-4A90-8052-31B9AC8791B1}" srcOrd="0" destOrd="0" presId="urn:microsoft.com/office/officeart/2005/8/layout/default"/>
    <dgm:cxn modelId="{68A899D7-462A-4D68-B2F5-8B2569C41538}" srcId="{9AE6F142-7337-478A-8792-B8A9B00B0387}" destId="{DAE08388-4B8B-4406-86B4-03B0EE25DB96}" srcOrd="6" destOrd="0" parTransId="{5302E737-1557-47F7-9C8B-8E87993887AD}" sibTransId="{DC5403A3-F2D3-451F-8E92-5C3BDA9A7372}"/>
    <dgm:cxn modelId="{B384D7DA-09C1-48F5-A131-AD99D4FB09B0}" type="presOf" srcId="{43DBF71E-E14E-44D9-A930-6AF33B6ABB75}" destId="{50EC5648-66EF-496C-9BED-CEB8011BAC63}" srcOrd="0" destOrd="0" presId="urn:microsoft.com/office/officeart/2005/8/layout/default"/>
    <dgm:cxn modelId="{68BA32E2-5A21-4E64-B875-B3F51D0564B2}" type="presOf" srcId="{DAE08388-4B8B-4406-86B4-03B0EE25DB96}" destId="{CF55195C-A352-488A-874E-FC05510F70AF}" srcOrd="0" destOrd="0" presId="urn:microsoft.com/office/officeart/2005/8/layout/default"/>
    <dgm:cxn modelId="{2B0736EC-D966-449B-A667-6A63F0447AE1}" srcId="{9AE6F142-7337-478A-8792-B8A9B00B0387}" destId="{8F08DA16-69AC-40B7-98D7-086E75F72A38}" srcOrd="0" destOrd="0" parTransId="{BC337BC6-7658-472C-A23F-A720D73A15F3}" sibTransId="{386F2355-4982-4D9E-B56E-CDB4D206E350}"/>
    <dgm:cxn modelId="{D43D0BED-E2F6-49DD-B0BE-967848C03CE3}" type="presOf" srcId="{8F08DA16-69AC-40B7-98D7-086E75F72A38}" destId="{22B98905-2215-4D48-8DA1-1E4F594EB141}" srcOrd="0" destOrd="0" presId="urn:microsoft.com/office/officeart/2005/8/layout/default"/>
    <dgm:cxn modelId="{6F25A8A4-95B5-4F3E-A6CB-1DB133EA601B}" type="presParOf" srcId="{0EAB5F06-7725-45E7-AEA2-BA6D4ED49677}" destId="{22B98905-2215-4D48-8DA1-1E4F594EB141}" srcOrd="0" destOrd="0" presId="urn:microsoft.com/office/officeart/2005/8/layout/default"/>
    <dgm:cxn modelId="{44679C13-1258-452A-8FF3-6880C801C273}" type="presParOf" srcId="{0EAB5F06-7725-45E7-AEA2-BA6D4ED49677}" destId="{5066BBBE-99DD-49CF-A980-23F795ECE066}" srcOrd="1" destOrd="0" presId="urn:microsoft.com/office/officeart/2005/8/layout/default"/>
    <dgm:cxn modelId="{A5CAC55D-4A0C-4B0A-8E09-70631804B49B}" type="presParOf" srcId="{0EAB5F06-7725-45E7-AEA2-BA6D4ED49677}" destId="{92F38C91-4250-4CD4-916E-069F4AB1D4E7}" srcOrd="2" destOrd="0" presId="urn:microsoft.com/office/officeart/2005/8/layout/default"/>
    <dgm:cxn modelId="{D7119DC0-E788-4BC2-86F3-C349BE532BD1}" type="presParOf" srcId="{0EAB5F06-7725-45E7-AEA2-BA6D4ED49677}" destId="{58856D1D-FF02-4DFD-8E80-851FDC9383F9}" srcOrd="3" destOrd="0" presId="urn:microsoft.com/office/officeart/2005/8/layout/default"/>
    <dgm:cxn modelId="{C1197B89-895B-4D02-9C5F-E908F1C7F892}" type="presParOf" srcId="{0EAB5F06-7725-45E7-AEA2-BA6D4ED49677}" destId="{A22B42F5-9BED-4C20-B75D-06898F668667}" srcOrd="4" destOrd="0" presId="urn:microsoft.com/office/officeart/2005/8/layout/default"/>
    <dgm:cxn modelId="{1F661C95-7C6D-4BA7-9E79-E3F4D20FB528}" type="presParOf" srcId="{0EAB5F06-7725-45E7-AEA2-BA6D4ED49677}" destId="{DE269FE4-B891-47C3-A215-BB9002DD5DAB}" srcOrd="5" destOrd="0" presId="urn:microsoft.com/office/officeart/2005/8/layout/default"/>
    <dgm:cxn modelId="{6317DA7B-B642-4D56-B5E7-15DF50B1242A}" type="presParOf" srcId="{0EAB5F06-7725-45E7-AEA2-BA6D4ED49677}" destId="{B8AB423C-77BB-4A72-81AC-BD339480C915}" srcOrd="6" destOrd="0" presId="urn:microsoft.com/office/officeart/2005/8/layout/default"/>
    <dgm:cxn modelId="{2BF2EB71-5D7B-4BDD-868E-DC00B2F7BEB6}" type="presParOf" srcId="{0EAB5F06-7725-45E7-AEA2-BA6D4ED49677}" destId="{F287F6CE-74D4-40B2-AB8A-0FEA5AFEA16E}" srcOrd="7" destOrd="0" presId="urn:microsoft.com/office/officeart/2005/8/layout/default"/>
    <dgm:cxn modelId="{29136D33-D4AA-4A9A-9305-B87BA3F7CE78}" type="presParOf" srcId="{0EAB5F06-7725-45E7-AEA2-BA6D4ED49677}" destId="{50EC5648-66EF-496C-9BED-CEB8011BAC63}" srcOrd="8" destOrd="0" presId="urn:microsoft.com/office/officeart/2005/8/layout/default"/>
    <dgm:cxn modelId="{D353189E-CA9B-4096-8CE4-413B269D0F30}" type="presParOf" srcId="{0EAB5F06-7725-45E7-AEA2-BA6D4ED49677}" destId="{6AA0BDE6-D113-4296-AE48-B6CF4A4A7F87}" srcOrd="9" destOrd="0" presId="urn:microsoft.com/office/officeart/2005/8/layout/default"/>
    <dgm:cxn modelId="{77866A9A-55AB-4BBA-8670-DC0AB9C7587E}" type="presParOf" srcId="{0EAB5F06-7725-45E7-AEA2-BA6D4ED49677}" destId="{8386F1A0-F5E5-4A90-8052-31B9AC8791B1}" srcOrd="10" destOrd="0" presId="urn:microsoft.com/office/officeart/2005/8/layout/default"/>
    <dgm:cxn modelId="{73505119-121D-43A1-A79E-0F5B9DAD9A34}" type="presParOf" srcId="{0EAB5F06-7725-45E7-AEA2-BA6D4ED49677}" destId="{F00C6003-C1DE-462F-9920-2EC7A257AC4F}" srcOrd="11" destOrd="0" presId="urn:microsoft.com/office/officeart/2005/8/layout/default"/>
    <dgm:cxn modelId="{5C538D7C-B70A-417E-BC27-AA06C5D23A65}" type="presParOf" srcId="{0EAB5F06-7725-45E7-AEA2-BA6D4ED49677}" destId="{CF55195C-A352-488A-874E-FC05510F70AF}"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5C20C1C-F94B-4EE3-8650-06C09B701DE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GB"/>
        </a:p>
      </dgm:t>
    </dgm:pt>
    <dgm:pt modelId="{6BEA3697-8B33-46EB-9C96-5C100E2FF905}">
      <dgm:prSet phldrT="[Text]" custT="1"/>
      <dgm:spPr/>
      <dgm:t>
        <a:bodyPr/>
        <a:lstStyle/>
        <a:p>
          <a:r>
            <a:rPr lang="en-GB" sz="2800"/>
            <a:t>Topic</a:t>
          </a:r>
          <a:endParaRPr lang="en-GB" sz="2800" dirty="0"/>
        </a:p>
      </dgm:t>
    </dgm:pt>
    <dgm:pt modelId="{117C504E-D4FE-4F52-949C-219AAA93C751}" type="parTrans" cxnId="{B8C0A45D-261B-453B-85D9-0347C5CB5094}">
      <dgm:prSet/>
      <dgm:spPr/>
      <dgm:t>
        <a:bodyPr/>
        <a:lstStyle/>
        <a:p>
          <a:endParaRPr lang="en-GB" sz="1200"/>
        </a:p>
      </dgm:t>
    </dgm:pt>
    <dgm:pt modelId="{B87154F6-6F47-4FEC-8E81-38A1E2F148A7}" type="sibTrans" cxnId="{B8C0A45D-261B-453B-85D9-0347C5CB5094}">
      <dgm:prSet/>
      <dgm:spPr/>
      <dgm:t>
        <a:bodyPr/>
        <a:lstStyle/>
        <a:p>
          <a:endParaRPr lang="en-GB" sz="1200"/>
        </a:p>
      </dgm:t>
    </dgm:pt>
    <dgm:pt modelId="{79E2BE96-DFFA-4787-A095-EDE2598392BA}">
      <dgm:prSet phldrT="[Text]" custT="1"/>
      <dgm:spPr/>
      <dgm:t>
        <a:bodyPr/>
        <a:lstStyle/>
        <a:p>
          <a:endParaRPr lang="en-GB" sz="2000" dirty="0"/>
        </a:p>
      </dgm:t>
    </dgm:pt>
    <dgm:pt modelId="{79796BB9-613D-437F-807B-8F13DA74C2F3}" type="parTrans" cxnId="{DF7C6FA9-C7A8-462C-A6B2-456766B57D98}">
      <dgm:prSet/>
      <dgm:spPr/>
      <dgm:t>
        <a:bodyPr/>
        <a:lstStyle/>
        <a:p>
          <a:endParaRPr lang="en-GB" sz="1200"/>
        </a:p>
      </dgm:t>
    </dgm:pt>
    <dgm:pt modelId="{B4CCAF72-C017-460E-9A79-26DF50111AE9}" type="sibTrans" cxnId="{DF7C6FA9-C7A8-462C-A6B2-456766B57D98}">
      <dgm:prSet/>
      <dgm:spPr/>
      <dgm:t>
        <a:bodyPr/>
        <a:lstStyle/>
        <a:p>
          <a:endParaRPr lang="en-GB" sz="1200"/>
        </a:p>
      </dgm:t>
    </dgm:pt>
    <dgm:pt modelId="{B9966A98-CCDF-4A09-B5A4-96EF375F70C5}">
      <dgm:prSet phldrT="[Text]" custT="1"/>
      <dgm:spPr/>
      <dgm:t>
        <a:bodyPr/>
        <a:lstStyle/>
        <a:p>
          <a:r>
            <a:rPr lang="en-GB" sz="2800" dirty="0"/>
            <a:t>Read</a:t>
          </a:r>
        </a:p>
      </dgm:t>
    </dgm:pt>
    <dgm:pt modelId="{1B0FCD1C-5814-4AAF-9CBF-06FC9E3C885B}" type="parTrans" cxnId="{C742D090-539C-40DB-B7B6-89B7D1090C93}">
      <dgm:prSet/>
      <dgm:spPr/>
      <dgm:t>
        <a:bodyPr/>
        <a:lstStyle/>
        <a:p>
          <a:endParaRPr lang="en-GB" sz="1200"/>
        </a:p>
      </dgm:t>
    </dgm:pt>
    <dgm:pt modelId="{3BA229B7-59C8-4FD3-A990-B610D9769B17}" type="sibTrans" cxnId="{C742D090-539C-40DB-B7B6-89B7D1090C93}">
      <dgm:prSet/>
      <dgm:spPr/>
      <dgm:t>
        <a:bodyPr/>
        <a:lstStyle/>
        <a:p>
          <a:endParaRPr lang="en-GB" sz="1200"/>
        </a:p>
      </dgm:t>
    </dgm:pt>
    <dgm:pt modelId="{1AFEFC30-57C1-46FB-8FC0-516D8FC0D5DC}">
      <dgm:prSet phldrT="[Text]" custT="1"/>
      <dgm:spPr/>
      <dgm:t>
        <a:bodyPr/>
        <a:lstStyle/>
        <a:p>
          <a:r>
            <a:rPr lang="en-GB" sz="2000" dirty="0"/>
            <a:t>Group Assessment Work Time</a:t>
          </a:r>
        </a:p>
      </dgm:t>
    </dgm:pt>
    <dgm:pt modelId="{546C2C2C-CD10-4B4B-B173-7AF25DAB7620}" type="parTrans" cxnId="{CA095704-0CFF-4509-BC10-C7FF821DC859}">
      <dgm:prSet/>
      <dgm:spPr/>
      <dgm:t>
        <a:bodyPr/>
        <a:lstStyle/>
        <a:p>
          <a:endParaRPr lang="en-GB"/>
        </a:p>
      </dgm:t>
    </dgm:pt>
    <dgm:pt modelId="{B8AC152E-ABD7-4A23-8C52-5224EC4B39F8}" type="sibTrans" cxnId="{CA095704-0CFF-4509-BC10-C7FF821DC859}">
      <dgm:prSet/>
      <dgm:spPr/>
      <dgm:t>
        <a:bodyPr/>
        <a:lstStyle/>
        <a:p>
          <a:endParaRPr lang="en-GB"/>
        </a:p>
      </dgm:t>
    </dgm:pt>
    <dgm:pt modelId="{9663D2FB-C97C-447A-A60F-B287B9A9ECFB}">
      <dgm:prSet/>
      <dgm:spPr/>
      <dgm:t>
        <a:bodyPr/>
        <a:lstStyle/>
        <a:p>
          <a:r>
            <a:rPr lang="en-GB" dirty="0"/>
            <a:t>Read chapter 6,7 &amp; 10</a:t>
          </a:r>
        </a:p>
      </dgm:t>
    </dgm:pt>
    <dgm:pt modelId="{762DD943-4B17-488B-8A62-DD70FD5CB45C}" type="parTrans" cxnId="{83F14FDF-619E-4477-B93B-3ECD88742D11}">
      <dgm:prSet/>
      <dgm:spPr/>
    </dgm:pt>
    <dgm:pt modelId="{3F4B14C2-CD57-4C01-A5BA-73A5235FEE52}" type="sibTrans" cxnId="{83F14FDF-619E-4477-B93B-3ECD88742D11}">
      <dgm:prSet/>
      <dgm:spPr/>
    </dgm:pt>
    <dgm:pt modelId="{930E3376-3499-4B69-ABA3-2ABB59A68B07}" type="pres">
      <dgm:prSet presAssocID="{55C20C1C-F94B-4EE3-8650-06C09B701DEA}" presName="linear" presStyleCnt="0">
        <dgm:presLayoutVars>
          <dgm:dir/>
          <dgm:animLvl val="lvl"/>
          <dgm:resizeHandles val="exact"/>
        </dgm:presLayoutVars>
      </dgm:prSet>
      <dgm:spPr/>
    </dgm:pt>
    <dgm:pt modelId="{9C983AF0-5BA4-454B-BA56-DE3A9A10FBA6}" type="pres">
      <dgm:prSet presAssocID="{6BEA3697-8B33-46EB-9C96-5C100E2FF905}" presName="parentLin" presStyleCnt="0"/>
      <dgm:spPr/>
    </dgm:pt>
    <dgm:pt modelId="{BF4E8FBA-904A-4486-945E-4155854A471F}" type="pres">
      <dgm:prSet presAssocID="{6BEA3697-8B33-46EB-9C96-5C100E2FF905}" presName="parentLeftMargin" presStyleLbl="node1" presStyleIdx="0" presStyleCnt="2"/>
      <dgm:spPr/>
    </dgm:pt>
    <dgm:pt modelId="{0464375A-BF5A-4426-BB32-4B82B49C4EC1}" type="pres">
      <dgm:prSet presAssocID="{6BEA3697-8B33-46EB-9C96-5C100E2FF905}" presName="parentText" presStyleLbl="node1" presStyleIdx="0" presStyleCnt="2">
        <dgm:presLayoutVars>
          <dgm:chMax val="0"/>
          <dgm:bulletEnabled val="1"/>
        </dgm:presLayoutVars>
      </dgm:prSet>
      <dgm:spPr/>
    </dgm:pt>
    <dgm:pt modelId="{0D06BE4B-71BC-4DA1-A275-7044420A942B}" type="pres">
      <dgm:prSet presAssocID="{6BEA3697-8B33-46EB-9C96-5C100E2FF905}" presName="negativeSpace" presStyleCnt="0"/>
      <dgm:spPr/>
    </dgm:pt>
    <dgm:pt modelId="{DE080118-8C49-4048-95DF-93F8E6B314CC}" type="pres">
      <dgm:prSet presAssocID="{6BEA3697-8B33-46EB-9C96-5C100E2FF905}" presName="childText" presStyleLbl="conFgAcc1" presStyleIdx="0" presStyleCnt="2">
        <dgm:presLayoutVars>
          <dgm:bulletEnabled val="1"/>
        </dgm:presLayoutVars>
      </dgm:prSet>
      <dgm:spPr/>
    </dgm:pt>
    <dgm:pt modelId="{D6CEA09E-12DA-4B9C-80F0-42786885AE0D}" type="pres">
      <dgm:prSet presAssocID="{B87154F6-6F47-4FEC-8E81-38A1E2F148A7}" presName="spaceBetweenRectangles" presStyleCnt="0"/>
      <dgm:spPr/>
    </dgm:pt>
    <dgm:pt modelId="{F2347DC7-A10F-4394-AB7C-3A1F51E8ACEA}" type="pres">
      <dgm:prSet presAssocID="{B9966A98-CCDF-4A09-B5A4-96EF375F70C5}" presName="parentLin" presStyleCnt="0"/>
      <dgm:spPr/>
    </dgm:pt>
    <dgm:pt modelId="{FD5500D0-AEDB-443A-A58B-183CE0EDF0EC}" type="pres">
      <dgm:prSet presAssocID="{B9966A98-CCDF-4A09-B5A4-96EF375F70C5}" presName="parentLeftMargin" presStyleLbl="node1" presStyleIdx="0" presStyleCnt="2"/>
      <dgm:spPr/>
    </dgm:pt>
    <dgm:pt modelId="{0FEAD8A3-C660-491B-862B-40776CCE58B3}" type="pres">
      <dgm:prSet presAssocID="{B9966A98-CCDF-4A09-B5A4-96EF375F70C5}" presName="parentText" presStyleLbl="node1" presStyleIdx="1" presStyleCnt="2">
        <dgm:presLayoutVars>
          <dgm:chMax val="0"/>
          <dgm:bulletEnabled val="1"/>
        </dgm:presLayoutVars>
      </dgm:prSet>
      <dgm:spPr/>
    </dgm:pt>
    <dgm:pt modelId="{D2BF541A-E989-4AF3-88A0-9663182347DF}" type="pres">
      <dgm:prSet presAssocID="{B9966A98-CCDF-4A09-B5A4-96EF375F70C5}" presName="negativeSpace" presStyleCnt="0"/>
      <dgm:spPr/>
    </dgm:pt>
    <dgm:pt modelId="{B6AB6963-A977-46AF-81E2-C6F6720A9A3C}" type="pres">
      <dgm:prSet presAssocID="{B9966A98-CCDF-4A09-B5A4-96EF375F70C5}" presName="childText" presStyleLbl="conFgAcc1" presStyleIdx="1" presStyleCnt="2" custLinFactNeighborY="3261">
        <dgm:presLayoutVars>
          <dgm:bulletEnabled val="1"/>
        </dgm:presLayoutVars>
      </dgm:prSet>
      <dgm:spPr/>
    </dgm:pt>
  </dgm:ptLst>
  <dgm:cxnLst>
    <dgm:cxn modelId="{CA095704-0CFF-4509-BC10-C7FF821DC859}" srcId="{6BEA3697-8B33-46EB-9C96-5C100E2FF905}" destId="{1AFEFC30-57C1-46FB-8FC0-516D8FC0D5DC}" srcOrd="1" destOrd="0" parTransId="{546C2C2C-CD10-4B4B-B173-7AF25DAB7620}" sibTransId="{B8AC152E-ABD7-4A23-8C52-5224EC4B39F8}"/>
    <dgm:cxn modelId="{35BC843D-D95B-4FE6-843A-D0E9E95171CE}" type="presOf" srcId="{B9966A98-CCDF-4A09-B5A4-96EF375F70C5}" destId="{FD5500D0-AEDB-443A-A58B-183CE0EDF0EC}" srcOrd="0" destOrd="0" presId="urn:microsoft.com/office/officeart/2005/8/layout/list1"/>
    <dgm:cxn modelId="{B8C0A45D-261B-453B-85D9-0347C5CB5094}" srcId="{55C20C1C-F94B-4EE3-8650-06C09B701DEA}" destId="{6BEA3697-8B33-46EB-9C96-5C100E2FF905}" srcOrd="0" destOrd="0" parTransId="{117C504E-D4FE-4F52-949C-219AAA93C751}" sibTransId="{B87154F6-6F47-4FEC-8E81-38A1E2F148A7}"/>
    <dgm:cxn modelId="{0FFC2C78-3191-435A-B557-F4D2AA12F766}" type="presOf" srcId="{79E2BE96-DFFA-4787-A095-EDE2598392BA}" destId="{DE080118-8C49-4048-95DF-93F8E6B314CC}" srcOrd="0" destOrd="0" presId="urn:microsoft.com/office/officeart/2005/8/layout/list1"/>
    <dgm:cxn modelId="{AD3F1879-0EDB-4C45-946A-C3E38D838905}" type="presOf" srcId="{55C20C1C-F94B-4EE3-8650-06C09B701DEA}" destId="{930E3376-3499-4B69-ABA3-2ABB59A68B07}" srcOrd="0" destOrd="0" presId="urn:microsoft.com/office/officeart/2005/8/layout/list1"/>
    <dgm:cxn modelId="{992FD38A-EDF7-4DDC-BB96-81EA16EA6205}" type="presOf" srcId="{B9966A98-CCDF-4A09-B5A4-96EF375F70C5}" destId="{0FEAD8A3-C660-491B-862B-40776CCE58B3}" srcOrd="1" destOrd="0" presId="urn:microsoft.com/office/officeart/2005/8/layout/list1"/>
    <dgm:cxn modelId="{C742D090-539C-40DB-B7B6-89B7D1090C93}" srcId="{55C20C1C-F94B-4EE3-8650-06C09B701DEA}" destId="{B9966A98-CCDF-4A09-B5A4-96EF375F70C5}" srcOrd="1" destOrd="0" parTransId="{1B0FCD1C-5814-4AAF-9CBF-06FC9E3C885B}" sibTransId="{3BA229B7-59C8-4FD3-A990-B610D9769B17}"/>
    <dgm:cxn modelId="{DF7C6FA9-C7A8-462C-A6B2-456766B57D98}" srcId="{6BEA3697-8B33-46EB-9C96-5C100E2FF905}" destId="{79E2BE96-DFFA-4787-A095-EDE2598392BA}" srcOrd="0" destOrd="0" parTransId="{79796BB9-613D-437F-807B-8F13DA74C2F3}" sibTransId="{B4CCAF72-C017-460E-9A79-26DF50111AE9}"/>
    <dgm:cxn modelId="{F5237DC2-AC45-4FD7-B685-4C53704C9E54}" type="presOf" srcId="{1AFEFC30-57C1-46FB-8FC0-516D8FC0D5DC}" destId="{DE080118-8C49-4048-95DF-93F8E6B314CC}" srcOrd="0" destOrd="1" presId="urn:microsoft.com/office/officeart/2005/8/layout/list1"/>
    <dgm:cxn modelId="{3F0F04C6-F5AA-4809-9423-7FB59B182A1D}" type="presOf" srcId="{6BEA3697-8B33-46EB-9C96-5C100E2FF905}" destId="{0464375A-BF5A-4426-BB32-4B82B49C4EC1}" srcOrd="1" destOrd="0" presId="urn:microsoft.com/office/officeart/2005/8/layout/list1"/>
    <dgm:cxn modelId="{83F14FDF-619E-4477-B93B-3ECD88742D11}" srcId="{B9966A98-CCDF-4A09-B5A4-96EF375F70C5}" destId="{9663D2FB-C97C-447A-A60F-B287B9A9ECFB}" srcOrd="0" destOrd="0" parTransId="{762DD943-4B17-488B-8A62-DD70FD5CB45C}" sibTransId="{3F4B14C2-CD57-4C01-A5BA-73A5235FEE52}"/>
    <dgm:cxn modelId="{EDE12DE7-C170-42AC-ADA2-B65ACD0F57B6}" type="presOf" srcId="{9663D2FB-C97C-447A-A60F-B287B9A9ECFB}" destId="{B6AB6963-A977-46AF-81E2-C6F6720A9A3C}" srcOrd="0" destOrd="0" presId="urn:microsoft.com/office/officeart/2005/8/layout/list1"/>
    <dgm:cxn modelId="{F8768BF1-DE7A-47CE-9503-16EF130C8072}" type="presOf" srcId="{6BEA3697-8B33-46EB-9C96-5C100E2FF905}" destId="{BF4E8FBA-904A-4486-945E-4155854A471F}" srcOrd="0" destOrd="0" presId="urn:microsoft.com/office/officeart/2005/8/layout/list1"/>
    <dgm:cxn modelId="{AEFCCC16-771F-48DE-8B4E-B4B6D10E3513}" type="presParOf" srcId="{930E3376-3499-4B69-ABA3-2ABB59A68B07}" destId="{9C983AF0-5BA4-454B-BA56-DE3A9A10FBA6}" srcOrd="0" destOrd="0" presId="urn:microsoft.com/office/officeart/2005/8/layout/list1"/>
    <dgm:cxn modelId="{30E186B4-4B2C-447A-810C-45A486CA74F4}" type="presParOf" srcId="{9C983AF0-5BA4-454B-BA56-DE3A9A10FBA6}" destId="{BF4E8FBA-904A-4486-945E-4155854A471F}" srcOrd="0" destOrd="0" presId="urn:microsoft.com/office/officeart/2005/8/layout/list1"/>
    <dgm:cxn modelId="{EDD9B4AD-38AD-42B3-B6A5-0C06E8D81D5C}" type="presParOf" srcId="{9C983AF0-5BA4-454B-BA56-DE3A9A10FBA6}" destId="{0464375A-BF5A-4426-BB32-4B82B49C4EC1}" srcOrd="1" destOrd="0" presId="urn:microsoft.com/office/officeart/2005/8/layout/list1"/>
    <dgm:cxn modelId="{A252F97B-3B96-462A-82B9-194FB366C970}" type="presParOf" srcId="{930E3376-3499-4B69-ABA3-2ABB59A68B07}" destId="{0D06BE4B-71BC-4DA1-A275-7044420A942B}" srcOrd="1" destOrd="0" presId="urn:microsoft.com/office/officeart/2005/8/layout/list1"/>
    <dgm:cxn modelId="{B5AD2E0C-17C4-409D-9394-4DB4255AB0E4}" type="presParOf" srcId="{930E3376-3499-4B69-ABA3-2ABB59A68B07}" destId="{DE080118-8C49-4048-95DF-93F8E6B314CC}" srcOrd="2" destOrd="0" presId="urn:microsoft.com/office/officeart/2005/8/layout/list1"/>
    <dgm:cxn modelId="{404F512A-4B36-4F20-AF89-ECA2E004B2AF}" type="presParOf" srcId="{930E3376-3499-4B69-ABA3-2ABB59A68B07}" destId="{D6CEA09E-12DA-4B9C-80F0-42786885AE0D}" srcOrd="3" destOrd="0" presId="urn:microsoft.com/office/officeart/2005/8/layout/list1"/>
    <dgm:cxn modelId="{6578DA59-B4CF-42DD-B134-5446B26E5A4D}" type="presParOf" srcId="{930E3376-3499-4B69-ABA3-2ABB59A68B07}" destId="{F2347DC7-A10F-4394-AB7C-3A1F51E8ACEA}" srcOrd="4" destOrd="0" presId="urn:microsoft.com/office/officeart/2005/8/layout/list1"/>
    <dgm:cxn modelId="{6BCB7575-01B4-4D9C-B8A4-3F5597636112}" type="presParOf" srcId="{F2347DC7-A10F-4394-AB7C-3A1F51E8ACEA}" destId="{FD5500D0-AEDB-443A-A58B-183CE0EDF0EC}" srcOrd="0" destOrd="0" presId="urn:microsoft.com/office/officeart/2005/8/layout/list1"/>
    <dgm:cxn modelId="{3CE3BB31-5634-4F9B-972F-239E42E48B9F}" type="presParOf" srcId="{F2347DC7-A10F-4394-AB7C-3A1F51E8ACEA}" destId="{0FEAD8A3-C660-491B-862B-40776CCE58B3}" srcOrd="1" destOrd="0" presId="urn:microsoft.com/office/officeart/2005/8/layout/list1"/>
    <dgm:cxn modelId="{796F90E1-EAEA-48E9-AEEF-13FB2847895D}" type="presParOf" srcId="{930E3376-3499-4B69-ABA3-2ABB59A68B07}" destId="{D2BF541A-E989-4AF3-88A0-9663182347DF}" srcOrd="5" destOrd="0" presId="urn:microsoft.com/office/officeart/2005/8/layout/list1"/>
    <dgm:cxn modelId="{34D4625C-1EF5-4061-8D99-415974FB4DDF}" type="presParOf" srcId="{930E3376-3499-4B69-ABA3-2ABB59A68B07}" destId="{B6AB6963-A977-46AF-81E2-C6F6720A9A3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421F7-D292-4404-A91A-D3B8BBF0A46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4B97C3AF-1B6F-4587-85F6-8AE813DD269B}">
      <dgm:prSet phldrT="[Text]" custT="1"/>
      <dgm:spPr/>
      <dgm:t>
        <a:bodyPr/>
        <a:lstStyle/>
        <a:p>
          <a:pPr algn="ctr"/>
          <a:r>
            <a:rPr lang="en-US" sz="2400" dirty="0"/>
            <a:t>Brands versus brands</a:t>
          </a:r>
        </a:p>
      </dgm:t>
    </dgm:pt>
    <dgm:pt modelId="{567DB015-1961-46D1-8432-112CBE39AB75}" type="parTrans" cxnId="{BEFBD1A8-F040-4DF0-B7B5-9EBC7159C3EA}">
      <dgm:prSet/>
      <dgm:spPr/>
      <dgm:t>
        <a:bodyPr/>
        <a:lstStyle/>
        <a:p>
          <a:pPr algn="ctr"/>
          <a:endParaRPr lang="en-US" sz="2000"/>
        </a:p>
      </dgm:t>
    </dgm:pt>
    <dgm:pt modelId="{3D24A8F4-B421-4618-A8BF-70BB7EE1520E}" type="sibTrans" cxnId="{BEFBD1A8-F040-4DF0-B7B5-9EBC7159C3EA}">
      <dgm:prSet/>
      <dgm:spPr/>
      <dgm:t>
        <a:bodyPr/>
        <a:lstStyle/>
        <a:p>
          <a:pPr algn="ctr"/>
          <a:endParaRPr lang="en-US" sz="2000"/>
        </a:p>
      </dgm:t>
    </dgm:pt>
    <dgm:pt modelId="{32A61CF7-20A1-4914-8127-F6C27FC99705}">
      <dgm:prSet custT="1"/>
      <dgm:spPr/>
      <dgm:t>
        <a:bodyPr/>
        <a:lstStyle/>
        <a:p>
          <a:pPr algn="ctr"/>
          <a:r>
            <a:rPr lang="en-US" sz="2800" dirty="0"/>
            <a:t>How consumers perceive a brand relative to the others</a:t>
          </a:r>
        </a:p>
      </dgm:t>
    </dgm:pt>
    <dgm:pt modelId="{12853275-BD3A-411D-873E-B581F875FB6F}" type="parTrans" cxnId="{A0D77B98-3CAD-4C8E-90CA-291EBAF2236B}">
      <dgm:prSet/>
      <dgm:spPr/>
      <dgm:t>
        <a:bodyPr/>
        <a:lstStyle/>
        <a:p>
          <a:pPr algn="ctr"/>
          <a:endParaRPr lang="en-US" sz="2000"/>
        </a:p>
      </dgm:t>
    </dgm:pt>
    <dgm:pt modelId="{E2405FAB-0F05-456A-B5AC-5DF69AC1DF12}" type="sibTrans" cxnId="{A0D77B98-3CAD-4C8E-90CA-291EBAF2236B}">
      <dgm:prSet/>
      <dgm:spPr/>
      <dgm:t>
        <a:bodyPr/>
        <a:lstStyle/>
        <a:p>
          <a:pPr algn="ctr"/>
          <a:endParaRPr lang="en-US" sz="2000"/>
        </a:p>
      </dgm:t>
    </dgm:pt>
    <dgm:pt modelId="{3ABDF519-F26C-4259-B980-8649CAADB0E8}">
      <dgm:prSet custT="1"/>
      <dgm:spPr/>
      <dgm:t>
        <a:bodyPr/>
        <a:lstStyle/>
        <a:p>
          <a:pPr algn="l"/>
          <a:r>
            <a:rPr lang="en-US" sz="2000" dirty="0">
              <a:noFill/>
            </a:rPr>
            <a:t>Which brands are the closest competitors</a:t>
          </a:r>
        </a:p>
      </dgm:t>
    </dgm:pt>
    <dgm:pt modelId="{32ACCCA2-F976-4805-BCDF-47C08588C20D}" type="parTrans" cxnId="{18E1C0F5-3275-4A8A-A969-2B2E2AF7F41C}">
      <dgm:prSet/>
      <dgm:spPr/>
      <dgm:t>
        <a:bodyPr/>
        <a:lstStyle/>
        <a:p>
          <a:pPr algn="ctr"/>
          <a:endParaRPr lang="en-US" sz="2000"/>
        </a:p>
      </dgm:t>
    </dgm:pt>
    <dgm:pt modelId="{7D54A119-ED56-48B6-9E6C-0718F36781AE}" type="sibTrans" cxnId="{18E1C0F5-3275-4A8A-A969-2B2E2AF7F41C}">
      <dgm:prSet/>
      <dgm:spPr/>
      <dgm:t>
        <a:bodyPr/>
        <a:lstStyle/>
        <a:p>
          <a:pPr algn="ctr"/>
          <a:endParaRPr lang="en-US" sz="2000"/>
        </a:p>
      </dgm:t>
    </dgm:pt>
    <dgm:pt modelId="{67EEEE7B-64E6-46AA-A0C1-D38B26B69967}">
      <dgm:prSet custT="1"/>
      <dgm:spPr/>
      <dgm:t>
        <a:bodyPr/>
        <a:lstStyle/>
        <a:p>
          <a:pPr algn="l"/>
          <a:r>
            <a:rPr lang="en-US" sz="2000" dirty="0">
              <a:noFill/>
            </a:rPr>
            <a:t>Which brands have a unique position</a:t>
          </a:r>
        </a:p>
      </dgm:t>
    </dgm:pt>
    <dgm:pt modelId="{81BAB3B6-F8F2-4588-9E34-06C4A9F3FE9B}" type="parTrans" cxnId="{BEBA408E-8A3A-47E1-A61F-E0ABA80F93B9}">
      <dgm:prSet/>
      <dgm:spPr/>
      <dgm:t>
        <a:bodyPr/>
        <a:lstStyle/>
        <a:p>
          <a:pPr algn="ctr"/>
          <a:endParaRPr lang="en-US" sz="2000"/>
        </a:p>
      </dgm:t>
    </dgm:pt>
    <dgm:pt modelId="{7FC060FC-DD3F-4C45-9159-1AC3F0B21267}" type="sibTrans" cxnId="{BEBA408E-8A3A-47E1-A61F-E0ABA80F93B9}">
      <dgm:prSet/>
      <dgm:spPr/>
      <dgm:t>
        <a:bodyPr/>
        <a:lstStyle/>
        <a:p>
          <a:pPr algn="ctr"/>
          <a:endParaRPr lang="en-US" sz="2000"/>
        </a:p>
      </dgm:t>
    </dgm:pt>
    <dgm:pt modelId="{04767279-1B28-45DB-A0BC-D8086225225F}">
      <dgm:prSet custT="1"/>
      <dgm:spPr/>
      <dgm:t>
        <a:bodyPr/>
        <a:lstStyle/>
        <a:p>
          <a:pPr algn="l"/>
          <a:r>
            <a:rPr lang="en-US" sz="2000" dirty="0">
              <a:noFill/>
            </a:rPr>
            <a:t>Are there opportunities for new or existing brands</a:t>
          </a:r>
        </a:p>
      </dgm:t>
    </dgm:pt>
    <dgm:pt modelId="{E93012F9-D498-4DBC-AE5B-3445FEBFF41B}" type="parTrans" cxnId="{65BB886D-AE96-4227-89AD-B4B553EFAD36}">
      <dgm:prSet/>
      <dgm:spPr/>
      <dgm:t>
        <a:bodyPr/>
        <a:lstStyle/>
        <a:p>
          <a:pPr algn="ctr"/>
          <a:endParaRPr lang="en-US" sz="2000"/>
        </a:p>
      </dgm:t>
    </dgm:pt>
    <dgm:pt modelId="{AD6F3EE3-1B2C-447C-A72C-6B9D01E4A21E}" type="sibTrans" cxnId="{65BB886D-AE96-4227-89AD-B4B553EFAD36}">
      <dgm:prSet/>
      <dgm:spPr/>
      <dgm:t>
        <a:bodyPr/>
        <a:lstStyle/>
        <a:p>
          <a:pPr algn="ctr"/>
          <a:endParaRPr lang="en-US" sz="2000"/>
        </a:p>
      </dgm:t>
    </dgm:pt>
    <dgm:pt modelId="{EC0B3B3B-5185-4492-B6E0-BB686348A0D4}">
      <dgm:prSet custT="1"/>
      <dgm:spPr/>
      <dgm:t>
        <a:bodyPr/>
        <a:lstStyle/>
        <a:p>
          <a:pPr algn="ctr"/>
          <a:r>
            <a:rPr lang="en-US" sz="2400" dirty="0"/>
            <a:t>Axes and brands</a:t>
          </a:r>
        </a:p>
      </dgm:t>
    </dgm:pt>
    <dgm:pt modelId="{B3ADB13F-D15B-4714-885D-D41A799F1A65}" type="parTrans" cxnId="{1A1B246B-79DD-47A5-96DB-CA65FC3D6F7F}">
      <dgm:prSet/>
      <dgm:spPr/>
      <dgm:t>
        <a:bodyPr/>
        <a:lstStyle/>
        <a:p>
          <a:pPr algn="ctr"/>
          <a:endParaRPr lang="en-US" sz="2000"/>
        </a:p>
      </dgm:t>
    </dgm:pt>
    <dgm:pt modelId="{F65209B2-8870-4DE7-87DC-3F66DE6B9FF3}" type="sibTrans" cxnId="{1A1B246B-79DD-47A5-96DB-CA65FC3D6F7F}">
      <dgm:prSet/>
      <dgm:spPr/>
      <dgm:t>
        <a:bodyPr/>
        <a:lstStyle/>
        <a:p>
          <a:pPr algn="ctr"/>
          <a:endParaRPr lang="en-US" sz="2000"/>
        </a:p>
      </dgm:t>
    </dgm:pt>
    <dgm:pt modelId="{3AD87F34-5D9A-4014-B0C9-E18894586C40}">
      <dgm:prSet custT="1"/>
      <dgm:spPr/>
      <dgm:t>
        <a:bodyPr/>
        <a:lstStyle/>
        <a:p>
          <a:pPr algn="ctr"/>
          <a:r>
            <a:rPr lang="en-US" sz="2800" dirty="0"/>
            <a:t>The major dimensions used to distinguish the brands</a:t>
          </a:r>
        </a:p>
      </dgm:t>
    </dgm:pt>
    <dgm:pt modelId="{CC649CFC-724C-4825-94FF-923A8FB81BC1}" type="parTrans" cxnId="{2A9882F9-1BFB-4BE9-BF64-4AF5505DBA0D}">
      <dgm:prSet/>
      <dgm:spPr/>
      <dgm:t>
        <a:bodyPr/>
        <a:lstStyle/>
        <a:p>
          <a:pPr algn="ctr"/>
          <a:endParaRPr lang="en-US" sz="2000"/>
        </a:p>
      </dgm:t>
    </dgm:pt>
    <dgm:pt modelId="{FE3D3BB5-CD02-4F00-9440-B046B2964DF5}" type="sibTrans" cxnId="{2A9882F9-1BFB-4BE9-BF64-4AF5505DBA0D}">
      <dgm:prSet/>
      <dgm:spPr/>
      <dgm:t>
        <a:bodyPr/>
        <a:lstStyle/>
        <a:p>
          <a:pPr algn="ctr"/>
          <a:endParaRPr lang="en-US" sz="2000"/>
        </a:p>
      </dgm:t>
    </dgm:pt>
    <dgm:pt modelId="{9D97FDE0-8BCF-4B8B-AFB2-4569BC6C3621}">
      <dgm:prSet custT="1"/>
      <dgm:spPr/>
      <dgm:t>
        <a:bodyPr/>
        <a:lstStyle/>
        <a:p>
          <a:pPr algn="l"/>
          <a:r>
            <a:rPr lang="en-US" sz="2000" dirty="0">
              <a:noFill/>
            </a:rPr>
            <a:t>The location (or position) of a particular brand</a:t>
          </a:r>
        </a:p>
      </dgm:t>
    </dgm:pt>
    <dgm:pt modelId="{C65A5263-57D9-45D9-A830-84DD14C1CAC1}" type="parTrans" cxnId="{B78EFEF9-00A3-46C2-B823-76BD0297C0A4}">
      <dgm:prSet/>
      <dgm:spPr/>
      <dgm:t>
        <a:bodyPr/>
        <a:lstStyle/>
        <a:p>
          <a:pPr algn="ctr"/>
          <a:endParaRPr lang="en-US" sz="2000"/>
        </a:p>
      </dgm:t>
    </dgm:pt>
    <dgm:pt modelId="{9AE12344-30D9-4F2A-9E7B-D2F283F89BA2}" type="sibTrans" cxnId="{B78EFEF9-00A3-46C2-B823-76BD0297C0A4}">
      <dgm:prSet/>
      <dgm:spPr/>
      <dgm:t>
        <a:bodyPr/>
        <a:lstStyle/>
        <a:p>
          <a:pPr algn="ctr"/>
          <a:endParaRPr lang="en-US" sz="2000"/>
        </a:p>
      </dgm:t>
    </dgm:pt>
    <dgm:pt modelId="{C0922309-42DB-4392-B76C-560A6C85F2B3}">
      <dgm:prSet custT="1"/>
      <dgm:spPr/>
      <dgm:t>
        <a:bodyPr/>
        <a:lstStyle/>
        <a:p>
          <a:pPr algn="l"/>
          <a:r>
            <a:rPr lang="en-US" sz="2000" dirty="0">
              <a:noFill/>
            </a:rPr>
            <a:t>A better location (or position) for a new or existing brand</a:t>
          </a:r>
        </a:p>
      </dgm:t>
    </dgm:pt>
    <dgm:pt modelId="{BF1F9869-AFAE-418C-A1F6-FC49668A7B96}" type="parTrans" cxnId="{285C9991-AB23-43A9-A003-0D5E7D11A39E}">
      <dgm:prSet/>
      <dgm:spPr/>
      <dgm:t>
        <a:bodyPr/>
        <a:lstStyle/>
        <a:p>
          <a:pPr algn="ctr"/>
          <a:endParaRPr lang="en-US" sz="2000"/>
        </a:p>
      </dgm:t>
    </dgm:pt>
    <dgm:pt modelId="{1DE1D190-D25A-4566-986E-98F62914714B}" type="sibTrans" cxnId="{285C9991-AB23-43A9-A003-0D5E7D11A39E}">
      <dgm:prSet/>
      <dgm:spPr/>
      <dgm:t>
        <a:bodyPr/>
        <a:lstStyle/>
        <a:p>
          <a:pPr algn="ctr"/>
          <a:endParaRPr lang="en-US" sz="2000"/>
        </a:p>
      </dgm:t>
    </dgm:pt>
    <dgm:pt modelId="{05521DB6-3755-4A8F-ADEF-AE7ED8D38AAF}" type="pres">
      <dgm:prSet presAssocID="{F6B421F7-D292-4404-A91A-D3B8BBF0A466}" presName="Name0" presStyleCnt="0">
        <dgm:presLayoutVars>
          <dgm:chMax/>
          <dgm:chPref val="3"/>
          <dgm:dir/>
          <dgm:animOne val="branch"/>
          <dgm:animLvl val="lvl"/>
        </dgm:presLayoutVars>
      </dgm:prSet>
      <dgm:spPr/>
    </dgm:pt>
    <dgm:pt modelId="{451B75EC-A0FD-44C7-82D0-3BE49CF5E41B}" type="pres">
      <dgm:prSet presAssocID="{4B97C3AF-1B6F-4587-85F6-8AE813DD269B}" presName="composite" presStyleCnt="0"/>
      <dgm:spPr/>
    </dgm:pt>
    <dgm:pt modelId="{0E56DC6A-6F96-4A05-9407-41E0F9FB759F}" type="pres">
      <dgm:prSet presAssocID="{4B97C3AF-1B6F-4587-85F6-8AE813DD269B}" presName="FirstChild" presStyleLbl="revTx" presStyleIdx="0" presStyleCnt="4">
        <dgm:presLayoutVars>
          <dgm:chMax val="0"/>
          <dgm:chPref val="0"/>
          <dgm:bulletEnabled val="1"/>
        </dgm:presLayoutVars>
      </dgm:prSet>
      <dgm:spPr/>
    </dgm:pt>
    <dgm:pt modelId="{3883369D-81DD-4D7C-B248-2F9767C9CBA5}" type="pres">
      <dgm:prSet presAssocID="{4B97C3AF-1B6F-4587-85F6-8AE813DD269B}" presName="Parent" presStyleLbl="alignNode1" presStyleIdx="0" presStyleCnt="2">
        <dgm:presLayoutVars>
          <dgm:chMax val="3"/>
          <dgm:chPref val="3"/>
          <dgm:bulletEnabled val="1"/>
        </dgm:presLayoutVars>
      </dgm:prSet>
      <dgm:spPr/>
    </dgm:pt>
    <dgm:pt modelId="{DCC9BA4B-62BA-4A31-B812-4A284C70662C}" type="pres">
      <dgm:prSet presAssocID="{4B97C3AF-1B6F-4587-85F6-8AE813DD269B}" presName="Accent" presStyleLbl="parChTrans1D1" presStyleIdx="0" presStyleCnt="2"/>
      <dgm:spPr/>
    </dgm:pt>
    <dgm:pt modelId="{2C6EE2CD-D216-436B-87BD-BF2E5808685D}" type="pres">
      <dgm:prSet presAssocID="{4B97C3AF-1B6F-4587-85F6-8AE813DD269B}" presName="Child" presStyleLbl="revTx" presStyleIdx="1" presStyleCnt="4">
        <dgm:presLayoutVars>
          <dgm:chMax val="0"/>
          <dgm:chPref val="0"/>
          <dgm:bulletEnabled val="1"/>
        </dgm:presLayoutVars>
      </dgm:prSet>
      <dgm:spPr/>
    </dgm:pt>
    <dgm:pt modelId="{09B64C9D-481D-4ABD-ABE7-F58B6E15FCD8}" type="pres">
      <dgm:prSet presAssocID="{3D24A8F4-B421-4618-A8BF-70BB7EE1520E}" presName="sibTrans" presStyleCnt="0"/>
      <dgm:spPr/>
    </dgm:pt>
    <dgm:pt modelId="{3F4D943E-EAD6-4200-A6CB-D60094934965}" type="pres">
      <dgm:prSet presAssocID="{EC0B3B3B-5185-4492-B6E0-BB686348A0D4}" presName="composite" presStyleCnt="0"/>
      <dgm:spPr/>
    </dgm:pt>
    <dgm:pt modelId="{4C2A926B-961D-43EE-8339-9D73F80ACA39}" type="pres">
      <dgm:prSet presAssocID="{EC0B3B3B-5185-4492-B6E0-BB686348A0D4}" presName="FirstChild" presStyleLbl="revTx" presStyleIdx="2" presStyleCnt="4">
        <dgm:presLayoutVars>
          <dgm:chMax val="0"/>
          <dgm:chPref val="0"/>
          <dgm:bulletEnabled val="1"/>
        </dgm:presLayoutVars>
      </dgm:prSet>
      <dgm:spPr/>
    </dgm:pt>
    <dgm:pt modelId="{BE82301B-0467-4090-B4B8-C1DA71D1FCAF}" type="pres">
      <dgm:prSet presAssocID="{EC0B3B3B-5185-4492-B6E0-BB686348A0D4}" presName="Parent" presStyleLbl="alignNode1" presStyleIdx="1" presStyleCnt="2">
        <dgm:presLayoutVars>
          <dgm:chMax val="3"/>
          <dgm:chPref val="3"/>
          <dgm:bulletEnabled val="1"/>
        </dgm:presLayoutVars>
      </dgm:prSet>
      <dgm:spPr/>
    </dgm:pt>
    <dgm:pt modelId="{6985731E-DB3A-4D11-B8F2-DA2EA5A24798}" type="pres">
      <dgm:prSet presAssocID="{EC0B3B3B-5185-4492-B6E0-BB686348A0D4}" presName="Accent" presStyleLbl="parChTrans1D1" presStyleIdx="1" presStyleCnt="2"/>
      <dgm:spPr/>
    </dgm:pt>
    <dgm:pt modelId="{2F44B9BB-C2DA-4E76-B21B-DE72F71E8D8A}" type="pres">
      <dgm:prSet presAssocID="{EC0B3B3B-5185-4492-B6E0-BB686348A0D4}" presName="Child" presStyleLbl="revTx" presStyleIdx="3" presStyleCnt="4">
        <dgm:presLayoutVars>
          <dgm:chMax val="0"/>
          <dgm:chPref val="0"/>
          <dgm:bulletEnabled val="1"/>
        </dgm:presLayoutVars>
      </dgm:prSet>
      <dgm:spPr/>
    </dgm:pt>
  </dgm:ptLst>
  <dgm:cxnLst>
    <dgm:cxn modelId="{06259647-B673-45AB-9BB7-5AEE75BA7E3B}" type="presOf" srcId="{4B97C3AF-1B6F-4587-85F6-8AE813DD269B}" destId="{3883369D-81DD-4D7C-B248-2F9767C9CBA5}" srcOrd="0" destOrd="0" presId="urn:microsoft.com/office/officeart/2011/layout/TabList"/>
    <dgm:cxn modelId="{1A1B246B-79DD-47A5-96DB-CA65FC3D6F7F}" srcId="{F6B421F7-D292-4404-A91A-D3B8BBF0A466}" destId="{EC0B3B3B-5185-4492-B6E0-BB686348A0D4}" srcOrd="1" destOrd="0" parTransId="{B3ADB13F-D15B-4714-885D-D41A799F1A65}" sibTransId="{F65209B2-8870-4DE7-87DC-3F66DE6B9FF3}"/>
    <dgm:cxn modelId="{A5AE9F4B-7A0F-4188-B937-896372DD23B0}" type="presOf" srcId="{F6B421F7-D292-4404-A91A-D3B8BBF0A466}" destId="{05521DB6-3755-4A8F-ADEF-AE7ED8D38AAF}" srcOrd="0" destOrd="0" presId="urn:microsoft.com/office/officeart/2011/layout/TabList"/>
    <dgm:cxn modelId="{65BB886D-AE96-4227-89AD-B4B553EFAD36}" srcId="{4B97C3AF-1B6F-4587-85F6-8AE813DD269B}" destId="{04767279-1B28-45DB-A0BC-D8086225225F}" srcOrd="3" destOrd="0" parTransId="{E93012F9-D498-4DBC-AE5B-3445FEBFF41B}" sibTransId="{AD6F3EE3-1B2C-447C-A72C-6B9D01E4A21E}"/>
    <dgm:cxn modelId="{785C0550-5D79-44F5-A2EA-54F40DA9BD88}" type="presOf" srcId="{04767279-1B28-45DB-A0BC-D8086225225F}" destId="{2C6EE2CD-D216-436B-87BD-BF2E5808685D}" srcOrd="0" destOrd="2" presId="urn:microsoft.com/office/officeart/2011/layout/TabList"/>
    <dgm:cxn modelId="{222C897D-B764-41D6-A032-6B5EB707E1E5}" type="presOf" srcId="{67EEEE7B-64E6-46AA-A0C1-D38B26B69967}" destId="{2C6EE2CD-D216-436B-87BD-BF2E5808685D}" srcOrd="0" destOrd="1" presId="urn:microsoft.com/office/officeart/2011/layout/TabList"/>
    <dgm:cxn modelId="{BEBA408E-8A3A-47E1-A61F-E0ABA80F93B9}" srcId="{4B97C3AF-1B6F-4587-85F6-8AE813DD269B}" destId="{67EEEE7B-64E6-46AA-A0C1-D38B26B69967}" srcOrd="2" destOrd="0" parTransId="{81BAB3B6-F8F2-4588-9E34-06C4A9F3FE9B}" sibTransId="{7FC060FC-DD3F-4C45-9159-1AC3F0B21267}"/>
    <dgm:cxn modelId="{285C9991-AB23-43A9-A003-0D5E7D11A39E}" srcId="{EC0B3B3B-5185-4492-B6E0-BB686348A0D4}" destId="{C0922309-42DB-4392-B76C-560A6C85F2B3}" srcOrd="2" destOrd="0" parTransId="{BF1F9869-AFAE-418C-A1F6-FC49668A7B96}" sibTransId="{1DE1D190-D25A-4566-986E-98F62914714B}"/>
    <dgm:cxn modelId="{F0637696-89D8-4A70-9F43-B61706A435BE}" type="presOf" srcId="{3ABDF519-F26C-4259-B980-8649CAADB0E8}" destId="{2C6EE2CD-D216-436B-87BD-BF2E5808685D}" srcOrd="0" destOrd="0" presId="urn:microsoft.com/office/officeart/2011/layout/TabList"/>
    <dgm:cxn modelId="{A0D77B98-3CAD-4C8E-90CA-291EBAF2236B}" srcId="{4B97C3AF-1B6F-4587-85F6-8AE813DD269B}" destId="{32A61CF7-20A1-4914-8127-F6C27FC99705}" srcOrd="0" destOrd="0" parTransId="{12853275-BD3A-411D-873E-B581F875FB6F}" sibTransId="{E2405FAB-0F05-456A-B5AC-5DF69AC1DF12}"/>
    <dgm:cxn modelId="{BEFBD1A8-F040-4DF0-B7B5-9EBC7159C3EA}" srcId="{F6B421F7-D292-4404-A91A-D3B8BBF0A466}" destId="{4B97C3AF-1B6F-4587-85F6-8AE813DD269B}" srcOrd="0" destOrd="0" parTransId="{567DB015-1961-46D1-8432-112CBE39AB75}" sibTransId="{3D24A8F4-B421-4618-A8BF-70BB7EE1520E}"/>
    <dgm:cxn modelId="{5295AAAD-3D95-4C00-8FCB-2F10139401F8}" type="presOf" srcId="{9D97FDE0-8BCF-4B8B-AFB2-4569BC6C3621}" destId="{2F44B9BB-C2DA-4E76-B21B-DE72F71E8D8A}" srcOrd="0" destOrd="0" presId="urn:microsoft.com/office/officeart/2011/layout/TabList"/>
    <dgm:cxn modelId="{E7F1D4C8-985D-4D8A-ACAA-CB55E6AEA1C1}" type="presOf" srcId="{32A61CF7-20A1-4914-8127-F6C27FC99705}" destId="{0E56DC6A-6F96-4A05-9407-41E0F9FB759F}" srcOrd="0" destOrd="0" presId="urn:microsoft.com/office/officeart/2011/layout/TabList"/>
    <dgm:cxn modelId="{ABB431E7-DDB8-46DB-A328-CAE75836686D}" type="presOf" srcId="{3AD87F34-5D9A-4014-B0C9-E18894586C40}" destId="{4C2A926B-961D-43EE-8339-9D73F80ACA39}" srcOrd="0" destOrd="0" presId="urn:microsoft.com/office/officeart/2011/layout/TabList"/>
    <dgm:cxn modelId="{AC75A4F0-5AF9-457A-9A4A-E7B2974E38D0}" type="presOf" srcId="{EC0B3B3B-5185-4492-B6E0-BB686348A0D4}" destId="{BE82301B-0467-4090-B4B8-C1DA71D1FCAF}" srcOrd="0" destOrd="0" presId="urn:microsoft.com/office/officeart/2011/layout/TabList"/>
    <dgm:cxn modelId="{A8879AF2-0802-4343-9740-E84C5A29EFB9}" type="presOf" srcId="{C0922309-42DB-4392-B76C-560A6C85F2B3}" destId="{2F44B9BB-C2DA-4E76-B21B-DE72F71E8D8A}" srcOrd="0" destOrd="1" presId="urn:microsoft.com/office/officeart/2011/layout/TabList"/>
    <dgm:cxn modelId="{18E1C0F5-3275-4A8A-A969-2B2E2AF7F41C}" srcId="{4B97C3AF-1B6F-4587-85F6-8AE813DD269B}" destId="{3ABDF519-F26C-4259-B980-8649CAADB0E8}" srcOrd="1" destOrd="0" parTransId="{32ACCCA2-F976-4805-BCDF-47C08588C20D}" sibTransId="{7D54A119-ED56-48B6-9E6C-0718F36781AE}"/>
    <dgm:cxn modelId="{2A9882F9-1BFB-4BE9-BF64-4AF5505DBA0D}" srcId="{EC0B3B3B-5185-4492-B6E0-BB686348A0D4}" destId="{3AD87F34-5D9A-4014-B0C9-E18894586C40}" srcOrd="0" destOrd="0" parTransId="{CC649CFC-724C-4825-94FF-923A8FB81BC1}" sibTransId="{FE3D3BB5-CD02-4F00-9440-B046B2964DF5}"/>
    <dgm:cxn modelId="{B78EFEF9-00A3-46C2-B823-76BD0297C0A4}" srcId="{EC0B3B3B-5185-4492-B6E0-BB686348A0D4}" destId="{9D97FDE0-8BCF-4B8B-AFB2-4569BC6C3621}" srcOrd="1" destOrd="0" parTransId="{C65A5263-57D9-45D9-A830-84DD14C1CAC1}" sibTransId="{9AE12344-30D9-4F2A-9E7B-D2F283F89BA2}"/>
    <dgm:cxn modelId="{1FF675E5-B83D-44CC-A8A7-FA88A1013FB1}" type="presParOf" srcId="{05521DB6-3755-4A8F-ADEF-AE7ED8D38AAF}" destId="{451B75EC-A0FD-44C7-82D0-3BE49CF5E41B}" srcOrd="0" destOrd="0" presId="urn:microsoft.com/office/officeart/2011/layout/TabList"/>
    <dgm:cxn modelId="{75457E53-DDA5-47D3-85DE-7DD3E85BBB81}" type="presParOf" srcId="{451B75EC-A0FD-44C7-82D0-3BE49CF5E41B}" destId="{0E56DC6A-6F96-4A05-9407-41E0F9FB759F}" srcOrd="0" destOrd="0" presId="urn:microsoft.com/office/officeart/2011/layout/TabList"/>
    <dgm:cxn modelId="{CAF23D82-6800-4AFE-AC84-952A6EE05342}" type="presParOf" srcId="{451B75EC-A0FD-44C7-82D0-3BE49CF5E41B}" destId="{3883369D-81DD-4D7C-B248-2F9767C9CBA5}" srcOrd="1" destOrd="0" presId="urn:microsoft.com/office/officeart/2011/layout/TabList"/>
    <dgm:cxn modelId="{C30A550D-BFDE-4F3B-A491-4EFDE9F5A53E}" type="presParOf" srcId="{451B75EC-A0FD-44C7-82D0-3BE49CF5E41B}" destId="{DCC9BA4B-62BA-4A31-B812-4A284C70662C}" srcOrd="2" destOrd="0" presId="urn:microsoft.com/office/officeart/2011/layout/TabList"/>
    <dgm:cxn modelId="{5AA0E19E-71A3-4F0E-AC9F-EC020ACC1785}" type="presParOf" srcId="{05521DB6-3755-4A8F-ADEF-AE7ED8D38AAF}" destId="{2C6EE2CD-D216-436B-87BD-BF2E5808685D}" srcOrd="1" destOrd="0" presId="urn:microsoft.com/office/officeart/2011/layout/TabList"/>
    <dgm:cxn modelId="{02E52D5A-2B1D-4CB1-9E4E-84E98057E4E0}" type="presParOf" srcId="{05521DB6-3755-4A8F-ADEF-AE7ED8D38AAF}" destId="{09B64C9D-481D-4ABD-ABE7-F58B6E15FCD8}" srcOrd="2" destOrd="0" presId="urn:microsoft.com/office/officeart/2011/layout/TabList"/>
    <dgm:cxn modelId="{EBD1F1E6-F648-448A-B57D-248336272CF0}" type="presParOf" srcId="{05521DB6-3755-4A8F-ADEF-AE7ED8D38AAF}" destId="{3F4D943E-EAD6-4200-A6CB-D60094934965}" srcOrd="3" destOrd="0" presId="urn:microsoft.com/office/officeart/2011/layout/TabList"/>
    <dgm:cxn modelId="{B26E8556-3D3C-4969-8896-F997D93E8BB2}" type="presParOf" srcId="{3F4D943E-EAD6-4200-A6CB-D60094934965}" destId="{4C2A926B-961D-43EE-8339-9D73F80ACA39}" srcOrd="0" destOrd="0" presId="urn:microsoft.com/office/officeart/2011/layout/TabList"/>
    <dgm:cxn modelId="{6B73DEFC-288A-4753-A1FB-4229C0853750}" type="presParOf" srcId="{3F4D943E-EAD6-4200-A6CB-D60094934965}" destId="{BE82301B-0467-4090-B4B8-C1DA71D1FCAF}" srcOrd="1" destOrd="0" presId="urn:microsoft.com/office/officeart/2011/layout/TabList"/>
    <dgm:cxn modelId="{A654D45E-C761-4469-930A-581EFB398401}" type="presParOf" srcId="{3F4D943E-EAD6-4200-A6CB-D60094934965}" destId="{6985731E-DB3A-4D11-B8F2-DA2EA5A24798}" srcOrd="2" destOrd="0" presId="urn:microsoft.com/office/officeart/2011/layout/TabList"/>
    <dgm:cxn modelId="{C9FC1D93-3B8A-4754-8CB1-F7B07DB269EE}" type="presParOf" srcId="{05521DB6-3755-4A8F-ADEF-AE7ED8D38AAF}" destId="{2F44B9BB-C2DA-4E76-B21B-DE72F71E8D8A}"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B421F7-D292-4404-A91A-D3B8BBF0A46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4B97C3AF-1B6F-4587-85F6-8AE813DD269B}">
      <dgm:prSet phldrT="[Text]" custT="1"/>
      <dgm:spPr/>
      <dgm:t>
        <a:bodyPr/>
        <a:lstStyle/>
        <a:p>
          <a:pPr algn="ctr"/>
          <a:r>
            <a:rPr lang="en-US" sz="2400" dirty="0"/>
            <a:t>Brands versus brands</a:t>
          </a:r>
        </a:p>
      </dgm:t>
    </dgm:pt>
    <dgm:pt modelId="{567DB015-1961-46D1-8432-112CBE39AB75}" type="parTrans" cxnId="{BEFBD1A8-F040-4DF0-B7B5-9EBC7159C3EA}">
      <dgm:prSet/>
      <dgm:spPr/>
      <dgm:t>
        <a:bodyPr/>
        <a:lstStyle/>
        <a:p>
          <a:pPr algn="ctr"/>
          <a:endParaRPr lang="en-US" sz="2000"/>
        </a:p>
      </dgm:t>
    </dgm:pt>
    <dgm:pt modelId="{3D24A8F4-B421-4618-A8BF-70BB7EE1520E}" type="sibTrans" cxnId="{BEFBD1A8-F040-4DF0-B7B5-9EBC7159C3EA}">
      <dgm:prSet/>
      <dgm:spPr/>
      <dgm:t>
        <a:bodyPr/>
        <a:lstStyle/>
        <a:p>
          <a:pPr algn="ctr"/>
          <a:endParaRPr lang="en-US" sz="2000"/>
        </a:p>
      </dgm:t>
    </dgm:pt>
    <dgm:pt modelId="{32A61CF7-20A1-4914-8127-F6C27FC99705}">
      <dgm:prSet custT="1"/>
      <dgm:spPr/>
      <dgm:t>
        <a:bodyPr/>
        <a:lstStyle/>
        <a:p>
          <a:pPr algn="ctr"/>
          <a:r>
            <a:rPr lang="en-US" sz="2400" dirty="0"/>
            <a:t>How consumers perceive a brand relative to the others</a:t>
          </a:r>
        </a:p>
      </dgm:t>
    </dgm:pt>
    <dgm:pt modelId="{12853275-BD3A-411D-873E-B581F875FB6F}" type="parTrans" cxnId="{A0D77B98-3CAD-4C8E-90CA-291EBAF2236B}">
      <dgm:prSet/>
      <dgm:spPr/>
      <dgm:t>
        <a:bodyPr/>
        <a:lstStyle/>
        <a:p>
          <a:pPr algn="ctr"/>
          <a:endParaRPr lang="en-US" sz="2000"/>
        </a:p>
      </dgm:t>
    </dgm:pt>
    <dgm:pt modelId="{E2405FAB-0F05-456A-B5AC-5DF69AC1DF12}" type="sibTrans" cxnId="{A0D77B98-3CAD-4C8E-90CA-291EBAF2236B}">
      <dgm:prSet/>
      <dgm:spPr/>
      <dgm:t>
        <a:bodyPr/>
        <a:lstStyle/>
        <a:p>
          <a:pPr algn="ctr"/>
          <a:endParaRPr lang="en-US" sz="2000"/>
        </a:p>
      </dgm:t>
    </dgm:pt>
    <dgm:pt modelId="{3ABDF519-F26C-4259-B980-8649CAADB0E8}">
      <dgm:prSet custT="1"/>
      <dgm:spPr/>
      <dgm:t>
        <a:bodyPr/>
        <a:lstStyle/>
        <a:p>
          <a:pPr algn="l"/>
          <a:r>
            <a:rPr lang="en-US" sz="2000" dirty="0">
              <a:solidFill>
                <a:schemeClr val="tx2"/>
              </a:solidFill>
            </a:rPr>
            <a:t>Which brands are the closest competitors</a:t>
          </a:r>
        </a:p>
      </dgm:t>
    </dgm:pt>
    <dgm:pt modelId="{32ACCCA2-F976-4805-BCDF-47C08588C20D}" type="parTrans" cxnId="{18E1C0F5-3275-4A8A-A969-2B2E2AF7F41C}">
      <dgm:prSet/>
      <dgm:spPr/>
      <dgm:t>
        <a:bodyPr/>
        <a:lstStyle/>
        <a:p>
          <a:pPr algn="ctr"/>
          <a:endParaRPr lang="en-US" sz="2000"/>
        </a:p>
      </dgm:t>
    </dgm:pt>
    <dgm:pt modelId="{7D54A119-ED56-48B6-9E6C-0718F36781AE}" type="sibTrans" cxnId="{18E1C0F5-3275-4A8A-A969-2B2E2AF7F41C}">
      <dgm:prSet/>
      <dgm:spPr/>
      <dgm:t>
        <a:bodyPr/>
        <a:lstStyle/>
        <a:p>
          <a:pPr algn="ctr"/>
          <a:endParaRPr lang="en-US" sz="2000"/>
        </a:p>
      </dgm:t>
    </dgm:pt>
    <dgm:pt modelId="{67EEEE7B-64E6-46AA-A0C1-D38B26B69967}">
      <dgm:prSet custT="1"/>
      <dgm:spPr/>
      <dgm:t>
        <a:bodyPr/>
        <a:lstStyle/>
        <a:p>
          <a:pPr algn="l"/>
          <a:r>
            <a:rPr lang="en-US" sz="2000" dirty="0">
              <a:solidFill>
                <a:schemeClr val="tx2"/>
              </a:solidFill>
            </a:rPr>
            <a:t>Which brands have a unique position</a:t>
          </a:r>
        </a:p>
      </dgm:t>
    </dgm:pt>
    <dgm:pt modelId="{81BAB3B6-F8F2-4588-9E34-06C4A9F3FE9B}" type="parTrans" cxnId="{BEBA408E-8A3A-47E1-A61F-E0ABA80F93B9}">
      <dgm:prSet/>
      <dgm:spPr/>
      <dgm:t>
        <a:bodyPr/>
        <a:lstStyle/>
        <a:p>
          <a:pPr algn="ctr"/>
          <a:endParaRPr lang="en-US" sz="2000"/>
        </a:p>
      </dgm:t>
    </dgm:pt>
    <dgm:pt modelId="{7FC060FC-DD3F-4C45-9159-1AC3F0B21267}" type="sibTrans" cxnId="{BEBA408E-8A3A-47E1-A61F-E0ABA80F93B9}">
      <dgm:prSet/>
      <dgm:spPr/>
      <dgm:t>
        <a:bodyPr/>
        <a:lstStyle/>
        <a:p>
          <a:pPr algn="ctr"/>
          <a:endParaRPr lang="en-US" sz="2000"/>
        </a:p>
      </dgm:t>
    </dgm:pt>
    <dgm:pt modelId="{04767279-1B28-45DB-A0BC-D8086225225F}">
      <dgm:prSet custT="1"/>
      <dgm:spPr/>
      <dgm:t>
        <a:bodyPr/>
        <a:lstStyle/>
        <a:p>
          <a:pPr algn="l"/>
          <a:r>
            <a:rPr lang="en-US" sz="2000" dirty="0">
              <a:solidFill>
                <a:schemeClr val="tx2"/>
              </a:solidFill>
            </a:rPr>
            <a:t>Are there opportunities for new or existing </a:t>
          </a:r>
          <a:r>
            <a:rPr lang="en-US" sz="2000" dirty="0">
              <a:solidFill>
                <a:sysClr val="windowText" lastClr="000000"/>
              </a:solidFill>
            </a:rPr>
            <a:t>brands</a:t>
          </a:r>
        </a:p>
      </dgm:t>
    </dgm:pt>
    <dgm:pt modelId="{E93012F9-D498-4DBC-AE5B-3445FEBFF41B}" type="parTrans" cxnId="{65BB886D-AE96-4227-89AD-B4B553EFAD36}">
      <dgm:prSet/>
      <dgm:spPr/>
      <dgm:t>
        <a:bodyPr/>
        <a:lstStyle/>
        <a:p>
          <a:pPr algn="ctr"/>
          <a:endParaRPr lang="en-US" sz="2000"/>
        </a:p>
      </dgm:t>
    </dgm:pt>
    <dgm:pt modelId="{AD6F3EE3-1B2C-447C-A72C-6B9D01E4A21E}" type="sibTrans" cxnId="{65BB886D-AE96-4227-89AD-B4B553EFAD36}">
      <dgm:prSet/>
      <dgm:spPr/>
      <dgm:t>
        <a:bodyPr/>
        <a:lstStyle/>
        <a:p>
          <a:pPr algn="ctr"/>
          <a:endParaRPr lang="en-US" sz="2000"/>
        </a:p>
      </dgm:t>
    </dgm:pt>
    <dgm:pt modelId="{EC0B3B3B-5185-4492-B6E0-BB686348A0D4}">
      <dgm:prSet custT="1"/>
      <dgm:spPr/>
      <dgm:t>
        <a:bodyPr/>
        <a:lstStyle/>
        <a:p>
          <a:pPr algn="ctr"/>
          <a:r>
            <a:rPr lang="en-US" sz="2400" dirty="0"/>
            <a:t>Axes and brands</a:t>
          </a:r>
        </a:p>
      </dgm:t>
    </dgm:pt>
    <dgm:pt modelId="{B3ADB13F-D15B-4714-885D-D41A799F1A65}" type="parTrans" cxnId="{1A1B246B-79DD-47A5-96DB-CA65FC3D6F7F}">
      <dgm:prSet/>
      <dgm:spPr/>
      <dgm:t>
        <a:bodyPr/>
        <a:lstStyle/>
        <a:p>
          <a:pPr algn="ctr"/>
          <a:endParaRPr lang="en-US" sz="2000"/>
        </a:p>
      </dgm:t>
    </dgm:pt>
    <dgm:pt modelId="{F65209B2-8870-4DE7-87DC-3F66DE6B9FF3}" type="sibTrans" cxnId="{1A1B246B-79DD-47A5-96DB-CA65FC3D6F7F}">
      <dgm:prSet/>
      <dgm:spPr/>
      <dgm:t>
        <a:bodyPr/>
        <a:lstStyle/>
        <a:p>
          <a:pPr algn="ctr"/>
          <a:endParaRPr lang="en-US" sz="2000"/>
        </a:p>
      </dgm:t>
    </dgm:pt>
    <dgm:pt modelId="{3AD87F34-5D9A-4014-B0C9-E18894586C40}">
      <dgm:prSet custT="1"/>
      <dgm:spPr/>
      <dgm:t>
        <a:bodyPr/>
        <a:lstStyle/>
        <a:p>
          <a:pPr algn="ctr"/>
          <a:r>
            <a:rPr lang="en-US" sz="2400" dirty="0"/>
            <a:t>The major dimensions used to distinguish the brands</a:t>
          </a:r>
        </a:p>
      </dgm:t>
    </dgm:pt>
    <dgm:pt modelId="{CC649CFC-724C-4825-94FF-923A8FB81BC1}" type="parTrans" cxnId="{2A9882F9-1BFB-4BE9-BF64-4AF5505DBA0D}">
      <dgm:prSet/>
      <dgm:spPr/>
      <dgm:t>
        <a:bodyPr/>
        <a:lstStyle/>
        <a:p>
          <a:pPr algn="ctr"/>
          <a:endParaRPr lang="en-US" sz="2000"/>
        </a:p>
      </dgm:t>
    </dgm:pt>
    <dgm:pt modelId="{FE3D3BB5-CD02-4F00-9440-B046B2964DF5}" type="sibTrans" cxnId="{2A9882F9-1BFB-4BE9-BF64-4AF5505DBA0D}">
      <dgm:prSet/>
      <dgm:spPr/>
      <dgm:t>
        <a:bodyPr/>
        <a:lstStyle/>
        <a:p>
          <a:pPr algn="ctr"/>
          <a:endParaRPr lang="en-US" sz="2000"/>
        </a:p>
      </dgm:t>
    </dgm:pt>
    <dgm:pt modelId="{9D97FDE0-8BCF-4B8B-AFB2-4569BC6C3621}">
      <dgm:prSet custT="1"/>
      <dgm:spPr/>
      <dgm:t>
        <a:bodyPr/>
        <a:lstStyle/>
        <a:p>
          <a:pPr algn="l"/>
          <a:r>
            <a:rPr lang="en-US" sz="2000" dirty="0">
              <a:noFill/>
            </a:rPr>
            <a:t>The location (or position) of a particular brand</a:t>
          </a:r>
        </a:p>
      </dgm:t>
    </dgm:pt>
    <dgm:pt modelId="{C65A5263-57D9-45D9-A830-84DD14C1CAC1}" type="parTrans" cxnId="{B78EFEF9-00A3-46C2-B823-76BD0297C0A4}">
      <dgm:prSet/>
      <dgm:spPr/>
      <dgm:t>
        <a:bodyPr/>
        <a:lstStyle/>
        <a:p>
          <a:pPr algn="ctr"/>
          <a:endParaRPr lang="en-US" sz="2000"/>
        </a:p>
      </dgm:t>
    </dgm:pt>
    <dgm:pt modelId="{9AE12344-30D9-4F2A-9E7B-D2F283F89BA2}" type="sibTrans" cxnId="{B78EFEF9-00A3-46C2-B823-76BD0297C0A4}">
      <dgm:prSet/>
      <dgm:spPr/>
      <dgm:t>
        <a:bodyPr/>
        <a:lstStyle/>
        <a:p>
          <a:pPr algn="ctr"/>
          <a:endParaRPr lang="en-US" sz="2000"/>
        </a:p>
      </dgm:t>
    </dgm:pt>
    <dgm:pt modelId="{C0922309-42DB-4392-B76C-560A6C85F2B3}">
      <dgm:prSet custT="1"/>
      <dgm:spPr/>
      <dgm:t>
        <a:bodyPr/>
        <a:lstStyle/>
        <a:p>
          <a:pPr algn="l"/>
          <a:r>
            <a:rPr lang="en-US" sz="2000" dirty="0">
              <a:noFill/>
            </a:rPr>
            <a:t>A better location (or position) for a new or existing brand</a:t>
          </a:r>
        </a:p>
      </dgm:t>
    </dgm:pt>
    <dgm:pt modelId="{BF1F9869-AFAE-418C-A1F6-FC49668A7B96}" type="parTrans" cxnId="{285C9991-AB23-43A9-A003-0D5E7D11A39E}">
      <dgm:prSet/>
      <dgm:spPr/>
      <dgm:t>
        <a:bodyPr/>
        <a:lstStyle/>
        <a:p>
          <a:pPr algn="ctr"/>
          <a:endParaRPr lang="en-US" sz="2000"/>
        </a:p>
      </dgm:t>
    </dgm:pt>
    <dgm:pt modelId="{1DE1D190-D25A-4566-986E-98F62914714B}" type="sibTrans" cxnId="{285C9991-AB23-43A9-A003-0D5E7D11A39E}">
      <dgm:prSet/>
      <dgm:spPr/>
      <dgm:t>
        <a:bodyPr/>
        <a:lstStyle/>
        <a:p>
          <a:pPr algn="ctr"/>
          <a:endParaRPr lang="en-US" sz="2000"/>
        </a:p>
      </dgm:t>
    </dgm:pt>
    <dgm:pt modelId="{05521DB6-3755-4A8F-ADEF-AE7ED8D38AAF}" type="pres">
      <dgm:prSet presAssocID="{F6B421F7-D292-4404-A91A-D3B8BBF0A466}" presName="Name0" presStyleCnt="0">
        <dgm:presLayoutVars>
          <dgm:chMax/>
          <dgm:chPref val="3"/>
          <dgm:dir/>
          <dgm:animOne val="branch"/>
          <dgm:animLvl val="lvl"/>
        </dgm:presLayoutVars>
      </dgm:prSet>
      <dgm:spPr/>
    </dgm:pt>
    <dgm:pt modelId="{451B75EC-A0FD-44C7-82D0-3BE49CF5E41B}" type="pres">
      <dgm:prSet presAssocID="{4B97C3AF-1B6F-4587-85F6-8AE813DD269B}" presName="composite" presStyleCnt="0"/>
      <dgm:spPr/>
    </dgm:pt>
    <dgm:pt modelId="{0E56DC6A-6F96-4A05-9407-41E0F9FB759F}" type="pres">
      <dgm:prSet presAssocID="{4B97C3AF-1B6F-4587-85F6-8AE813DD269B}" presName="FirstChild" presStyleLbl="revTx" presStyleIdx="0" presStyleCnt="4">
        <dgm:presLayoutVars>
          <dgm:chMax val="0"/>
          <dgm:chPref val="0"/>
          <dgm:bulletEnabled val="1"/>
        </dgm:presLayoutVars>
      </dgm:prSet>
      <dgm:spPr/>
    </dgm:pt>
    <dgm:pt modelId="{3883369D-81DD-4D7C-B248-2F9767C9CBA5}" type="pres">
      <dgm:prSet presAssocID="{4B97C3AF-1B6F-4587-85F6-8AE813DD269B}" presName="Parent" presStyleLbl="alignNode1" presStyleIdx="0" presStyleCnt="2">
        <dgm:presLayoutVars>
          <dgm:chMax val="3"/>
          <dgm:chPref val="3"/>
          <dgm:bulletEnabled val="1"/>
        </dgm:presLayoutVars>
      </dgm:prSet>
      <dgm:spPr/>
    </dgm:pt>
    <dgm:pt modelId="{DCC9BA4B-62BA-4A31-B812-4A284C70662C}" type="pres">
      <dgm:prSet presAssocID="{4B97C3AF-1B6F-4587-85F6-8AE813DD269B}" presName="Accent" presStyleLbl="parChTrans1D1" presStyleIdx="0" presStyleCnt="2"/>
      <dgm:spPr/>
    </dgm:pt>
    <dgm:pt modelId="{2C6EE2CD-D216-436B-87BD-BF2E5808685D}" type="pres">
      <dgm:prSet presAssocID="{4B97C3AF-1B6F-4587-85F6-8AE813DD269B}" presName="Child" presStyleLbl="revTx" presStyleIdx="1" presStyleCnt="4">
        <dgm:presLayoutVars>
          <dgm:chMax val="0"/>
          <dgm:chPref val="0"/>
          <dgm:bulletEnabled val="1"/>
        </dgm:presLayoutVars>
      </dgm:prSet>
      <dgm:spPr/>
    </dgm:pt>
    <dgm:pt modelId="{09B64C9D-481D-4ABD-ABE7-F58B6E15FCD8}" type="pres">
      <dgm:prSet presAssocID="{3D24A8F4-B421-4618-A8BF-70BB7EE1520E}" presName="sibTrans" presStyleCnt="0"/>
      <dgm:spPr/>
    </dgm:pt>
    <dgm:pt modelId="{3F4D943E-EAD6-4200-A6CB-D60094934965}" type="pres">
      <dgm:prSet presAssocID="{EC0B3B3B-5185-4492-B6E0-BB686348A0D4}" presName="composite" presStyleCnt="0"/>
      <dgm:spPr/>
    </dgm:pt>
    <dgm:pt modelId="{4C2A926B-961D-43EE-8339-9D73F80ACA39}" type="pres">
      <dgm:prSet presAssocID="{EC0B3B3B-5185-4492-B6E0-BB686348A0D4}" presName="FirstChild" presStyleLbl="revTx" presStyleIdx="2" presStyleCnt="4">
        <dgm:presLayoutVars>
          <dgm:chMax val="0"/>
          <dgm:chPref val="0"/>
          <dgm:bulletEnabled val="1"/>
        </dgm:presLayoutVars>
      </dgm:prSet>
      <dgm:spPr/>
    </dgm:pt>
    <dgm:pt modelId="{BE82301B-0467-4090-B4B8-C1DA71D1FCAF}" type="pres">
      <dgm:prSet presAssocID="{EC0B3B3B-5185-4492-B6E0-BB686348A0D4}" presName="Parent" presStyleLbl="alignNode1" presStyleIdx="1" presStyleCnt="2">
        <dgm:presLayoutVars>
          <dgm:chMax val="3"/>
          <dgm:chPref val="3"/>
          <dgm:bulletEnabled val="1"/>
        </dgm:presLayoutVars>
      </dgm:prSet>
      <dgm:spPr/>
    </dgm:pt>
    <dgm:pt modelId="{6985731E-DB3A-4D11-B8F2-DA2EA5A24798}" type="pres">
      <dgm:prSet presAssocID="{EC0B3B3B-5185-4492-B6E0-BB686348A0D4}" presName="Accent" presStyleLbl="parChTrans1D1" presStyleIdx="1" presStyleCnt="2"/>
      <dgm:spPr/>
    </dgm:pt>
    <dgm:pt modelId="{2F44B9BB-C2DA-4E76-B21B-DE72F71E8D8A}" type="pres">
      <dgm:prSet presAssocID="{EC0B3B3B-5185-4492-B6E0-BB686348A0D4}" presName="Child" presStyleLbl="revTx" presStyleIdx="3" presStyleCnt="4">
        <dgm:presLayoutVars>
          <dgm:chMax val="0"/>
          <dgm:chPref val="0"/>
          <dgm:bulletEnabled val="1"/>
        </dgm:presLayoutVars>
      </dgm:prSet>
      <dgm:spPr/>
    </dgm:pt>
  </dgm:ptLst>
  <dgm:cxnLst>
    <dgm:cxn modelId="{9705CA07-2300-48A2-84E3-D8043F8261B3}" type="presOf" srcId="{3ABDF519-F26C-4259-B980-8649CAADB0E8}" destId="{2C6EE2CD-D216-436B-87BD-BF2E5808685D}" srcOrd="0" destOrd="0" presId="urn:microsoft.com/office/officeart/2011/layout/TabList"/>
    <dgm:cxn modelId="{676EED12-3DD0-44C8-8292-1DF9E1B6A07E}" type="presOf" srcId="{04767279-1B28-45DB-A0BC-D8086225225F}" destId="{2C6EE2CD-D216-436B-87BD-BF2E5808685D}" srcOrd="0" destOrd="2" presId="urn:microsoft.com/office/officeart/2011/layout/TabList"/>
    <dgm:cxn modelId="{4ACA372B-2576-453D-A971-B249CFA3E79F}" type="presOf" srcId="{4B97C3AF-1B6F-4587-85F6-8AE813DD269B}" destId="{3883369D-81DD-4D7C-B248-2F9767C9CBA5}" srcOrd="0" destOrd="0" presId="urn:microsoft.com/office/officeart/2011/layout/TabList"/>
    <dgm:cxn modelId="{09ED0645-AF0E-4B87-B1F1-03C8E7D5EB04}" type="presOf" srcId="{9D97FDE0-8BCF-4B8B-AFB2-4569BC6C3621}" destId="{2F44B9BB-C2DA-4E76-B21B-DE72F71E8D8A}" srcOrd="0" destOrd="0" presId="urn:microsoft.com/office/officeart/2011/layout/TabList"/>
    <dgm:cxn modelId="{1A1B246B-79DD-47A5-96DB-CA65FC3D6F7F}" srcId="{F6B421F7-D292-4404-A91A-D3B8BBF0A466}" destId="{EC0B3B3B-5185-4492-B6E0-BB686348A0D4}" srcOrd="1" destOrd="0" parTransId="{B3ADB13F-D15B-4714-885D-D41A799F1A65}" sibTransId="{F65209B2-8870-4DE7-87DC-3F66DE6B9FF3}"/>
    <dgm:cxn modelId="{65BB886D-AE96-4227-89AD-B4B553EFAD36}" srcId="{4B97C3AF-1B6F-4587-85F6-8AE813DD269B}" destId="{04767279-1B28-45DB-A0BC-D8086225225F}" srcOrd="3" destOrd="0" parTransId="{E93012F9-D498-4DBC-AE5B-3445FEBFF41B}" sibTransId="{AD6F3EE3-1B2C-447C-A72C-6B9D01E4A21E}"/>
    <dgm:cxn modelId="{BEBA408E-8A3A-47E1-A61F-E0ABA80F93B9}" srcId="{4B97C3AF-1B6F-4587-85F6-8AE813DD269B}" destId="{67EEEE7B-64E6-46AA-A0C1-D38B26B69967}" srcOrd="2" destOrd="0" parTransId="{81BAB3B6-F8F2-4588-9E34-06C4A9F3FE9B}" sibTransId="{7FC060FC-DD3F-4C45-9159-1AC3F0B21267}"/>
    <dgm:cxn modelId="{4874048F-609C-4BFB-9F6A-E0D5371BEC19}" type="presOf" srcId="{67EEEE7B-64E6-46AA-A0C1-D38B26B69967}" destId="{2C6EE2CD-D216-436B-87BD-BF2E5808685D}" srcOrd="0" destOrd="1" presId="urn:microsoft.com/office/officeart/2011/layout/TabList"/>
    <dgm:cxn modelId="{285C9991-AB23-43A9-A003-0D5E7D11A39E}" srcId="{EC0B3B3B-5185-4492-B6E0-BB686348A0D4}" destId="{C0922309-42DB-4392-B76C-560A6C85F2B3}" srcOrd="2" destOrd="0" parTransId="{BF1F9869-AFAE-418C-A1F6-FC49668A7B96}" sibTransId="{1DE1D190-D25A-4566-986E-98F62914714B}"/>
    <dgm:cxn modelId="{A0D77B98-3CAD-4C8E-90CA-291EBAF2236B}" srcId="{4B97C3AF-1B6F-4587-85F6-8AE813DD269B}" destId="{32A61CF7-20A1-4914-8127-F6C27FC99705}" srcOrd="0" destOrd="0" parTransId="{12853275-BD3A-411D-873E-B581F875FB6F}" sibTransId="{E2405FAB-0F05-456A-B5AC-5DF69AC1DF12}"/>
    <dgm:cxn modelId="{68D085A0-9405-466D-8CB2-A48463869E84}" type="presOf" srcId="{3AD87F34-5D9A-4014-B0C9-E18894586C40}" destId="{4C2A926B-961D-43EE-8339-9D73F80ACA39}" srcOrd="0" destOrd="0" presId="urn:microsoft.com/office/officeart/2011/layout/TabList"/>
    <dgm:cxn modelId="{BEFBD1A8-F040-4DF0-B7B5-9EBC7159C3EA}" srcId="{F6B421F7-D292-4404-A91A-D3B8BBF0A466}" destId="{4B97C3AF-1B6F-4587-85F6-8AE813DD269B}" srcOrd="0" destOrd="0" parTransId="{567DB015-1961-46D1-8432-112CBE39AB75}" sibTransId="{3D24A8F4-B421-4618-A8BF-70BB7EE1520E}"/>
    <dgm:cxn modelId="{B8D006B9-8E97-4C11-8819-F57AD66D5F05}" type="presOf" srcId="{C0922309-42DB-4392-B76C-560A6C85F2B3}" destId="{2F44B9BB-C2DA-4E76-B21B-DE72F71E8D8A}" srcOrd="0" destOrd="1" presId="urn:microsoft.com/office/officeart/2011/layout/TabList"/>
    <dgm:cxn modelId="{9D079FC8-264A-4A2F-9284-F43253CE019C}" type="presOf" srcId="{F6B421F7-D292-4404-A91A-D3B8BBF0A466}" destId="{05521DB6-3755-4A8F-ADEF-AE7ED8D38AAF}" srcOrd="0" destOrd="0" presId="urn:microsoft.com/office/officeart/2011/layout/TabList"/>
    <dgm:cxn modelId="{BCA81DDB-E0E4-4BAE-84EA-6F691ED1F17B}" type="presOf" srcId="{EC0B3B3B-5185-4492-B6E0-BB686348A0D4}" destId="{BE82301B-0467-4090-B4B8-C1DA71D1FCAF}" srcOrd="0" destOrd="0" presId="urn:microsoft.com/office/officeart/2011/layout/TabList"/>
    <dgm:cxn modelId="{710527E7-9135-4F84-881B-9378163796F1}" type="presOf" srcId="{32A61CF7-20A1-4914-8127-F6C27FC99705}" destId="{0E56DC6A-6F96-4A05-9407-41E0F9FB759F}" srcOrd="0" destOrd="0" presId="urn:microsoft.com/office/officeart/2011/layout/TabList"/>
    <dgm:cxn modelId="{18E1C0F5-3275-4A8A-A969-2B2E2AF7F41C}" srcId="{4B97C3AF-1B6F-4587-85F6-8AE813DD269B}" destId="{3ABDF519-F26C-4259-B980-8649CAADB0E8}" srcOrd="1" destOrd="0" parTransId="{32ACCCA2-F976-4805-BCDF-47C08588C20D}" sibTransId="{7D54A119-ED56-48B6-9E6C-0718F36781AE}"/>
    <dgm:cxn modelId="{2A9882F9-1BFB-4BE9-BF64-4AF5505DBA0D}" srcId="{EC0B3B3B-5185-4492-B6E0-BB686348A0D4}" destId="{3AD87F34-5D9A-4014-B0C9-E18894586C40}" srcOrd="0" destOrd="0" parTransId="{CC649CFC-724C-4825-94FF-923A8FB81BC1}" sibTransId="{FE3D3BB5-CD02-4F00-9440-B046B2964DF5}"/>
    <dgm:cxn modelId="{B78EFEF9-00A3-46C2-B823-76BD0297C0A4}" srcId="{EC0B3B3B-5185-4492-B6E0-BB686348A0D4}" destId="{9D97FDE0-8BCF-4B8B-AFB2-4569BC6C3621}" srcOrd="1" destOrd="0" parTransId="{C65A5263-57D9-45D9-A830-84DD14C1CAC1}" sibTransId="{9AE12344-30D9-4F2A-9E7B-D2F283F89BA2}"/>
    <dgm:cxn modelId="{0B4174D7-9E7A-463C-9F12-FFA4A9C3EE94}" type="presParOf" srcId="{05521DB6-3755-4A8F-ADEF-AE7ED8D38AAF}" destId="{451B75EC-A0FD-44C7-82D0-3BE49CF5E41B}" srcOrd="0" destOrd="0" presId="urn:microsoft.com/office/officeart/2011/layout/TabList"/>
    <dgm:cxn modelId="{94865F32-F7B3-4123-96FD-F1EB6783F6CB}" type="presParOf" srcId="{451B75EC-A0FD-44C7-82D0-3BE49CF5E41B}" destId="{0E56DC6A-6F96-4A05-9407-41E0F9FB759F}" srcOrd="0" destOrd="0" presId="urn:microsoft.com/office/officeart/2011/layout/TabList"/>
    <dgm:cxn modelId="{16F7932D-3D35-4026-97CF-E28941A0CD88}" type="presParOf" srcId="{451B75EC-A0FD-44C7-82D0-3BE49CF5E41B}" destId="{3883369D-81DD-4D7C-B248-2F9767C9CBA5}" srcOrd="1" destOrd="0" presId="urn:microsoft.com/office/officeart/2011/layout/TabList"/>
    <dgm:cxn modelId="{D22F071F-FB78-453B-BAA0-CC5216D147B7}" type="presParOf" srcId="{451B75EC-A0FD-44C7-82D0-3BE49CF5E41B}" destId="{DCC9BA4B-62BA-4A31-B812-4A284C70662C}" srcOrd="2" destOrd="0" presId="urn:microsoft.com/office/officeart/2011/layout/TabList"/>
    <dgm:cxn modelId="{8427B1CA-62A9-44A2-99BC-14FF9193CFAB}" type="presParOf" srcId="{05521DB6-3755-4A8F-ADEF-AE7ED8D38AAF}" destId="{2C6EE2CD-D216-436B-87BD-BF2E5808685D}" srcOrd="1" destOrd="0" presId="urn:microsoft.com/office/officeart/2011/layout/TabList"/>
    <dgm:cxn modelId="{B206640D-4B83-4B99-A393-AB69D148289A}" type="presParOf" srcId="{05521DB6-3755-4A8F-ADEF-AE7ED8D38AAF}" destId="{09B64C9D-481D-4ABD-ABE7-F58B6E15FCD8}" srcOrd="2" destOrd="0" presId="urn:microsoft.com/office/officeart/2011/layout/TabList"/>
    <dgm:cxn modelId="{8A9B7154-9612-4F89-88B4-46B086BE80E4}" type="presParOf" srcId="{05521DB6-3755-4A8F-ADEF-AE7ED8D38AAF}" destId="{3F4D943E-EAD6-4200-A6CB-D60094934965}" srcOrd="3" destOrd="0" presId="urn:microsoft.com/office/officeart/2011/layout/TabList"/>
    <dgm:cxn modelId="{6645CF34-1757-4BE4-A1D5-389BEB97DFAE}" type="presParOf" srcId="{3F4D943E-EAD6-4200-A6CB-D60094934965}" destId="{4C2A926B-961D-43EE-8339-9D73F80ACA39}" srcOrd="0" destOrd="0" presId="urn:microsoft.com/office/officeart/2011/layout/TabList"/>
    <dgm:cxn modelId="{370D4B52-3E71-4709-9ACC-B8AE6F1123C3}" type="presParOf" srcId="{3F4D943E-EAD6-4200-A6CB-D60094934965}" destId="{BE82301B-0467-4090-B4B8-C1DA71D1FCAF}" srcOrd="1" destOrd="0" presId="urn:microsoft.com/office/officeart/2011/layout/TabList"/>
    <dgm:cxn modelId="{F8622582-9596-46FC-9754-FF5D8D0A05B4}" type="presParOf" srcId="{3F4D943E-EAD6-4200-A6CB-D60094934965}" destId="{6985731E-DB3A-4D11-B8F2-DA2EA5A24798}" srcOrd="2" destOrd="0" presId="urn:microsoft.com/office/officeart/2011/layout/TabList"/>
    <dgm:cxn modelId="{9E9EB7CA-8D9D-4112-AA71-A340F4DB51C1}" type="presParOf" srcId="{05521DB6-3755-4A8F-ADEF-AE7ED8D38AAF}" destId="{2F44B9BB-C2DA-4E76-B21B-DE72F71E8D8A}"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B421F7-D292-4404-A91A-D3B8BBF0A46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4B97C3AF-1B6F-4587-85F6-8AE813DD269B}">
      <dgm:prSet phldrT="[Text]" custT="1"/>
      <dgm:spPr/>
      <dgm:t>
        <a:bodyPr/>
        <a:lstStyle/>
        <a:p>
          <a:pPr algn="ctr"/>
          <a:r>
            <a:rPr lang="en-US" sz="2400" dirty="0"/>
            <a:t>Brands versus brands</a:t>
          </a:r>
        </a:p>
      </dgm:t>
    </dgm:pt>
    <dgm:pt modelId="{567DB015-1961-46D1-8432-112CBE39AB75}" type="parTrans" cxnId="{BEFBD1A8-F040-4DF0-B7B5-9EBC7159C3EA}">
      <dgm:prSet/>
      <dgm:spPr/>
      <dgm:t>
        <a:bodyPr/>
        <a:lstStyle/>
        <a:p>
          <a:pPr algn="ctr"/>
          <a:endParaRPr lang="en-US" sz="2000"/>
        </a:p>
      </dgm:t>
    </dgm:pt>
    <dgm:pt modelId="{3D24A8F4-B421-4618-A8BF-70BB7EE1520E}" type="sibTrans" cxnId="{BEFBD1A8-F040-4DF0-B7B5-9EBC7159C3EA}">
      <dgm:prSet/>
      <dgm:spPr/>
      <dgm:t>
        <a:bodyPr/>
        <a:lstStyle/>
        <a:p>
          <a:pPr algn="ctr"/>
          <a:endParaRPr lang="en-US" sz="2000"/>
        </a:p>
      </dgm:t>
    </dgm:pt>
    <dgm:pt modelId="{32A61CF7-20A1-4914-8127-F6C27FC99705}">
      <dgm:prSet custT="1"/>
      <dgm:spPr/>
      <dgm:t>
        <a:bodyPr/>
        <a:lstStyle/>
        <a:p>
          <a:pPr algn="ctr"/>
          <a:r>
            <a:rPr lang="en-US" sz="2400" dirty="0"/>
            <a:t>How consumers perceive a brand relative to the others</a:t>
          </a:r>
        </a:p>
      </dgm:t>
    </dgm:pt>
    <dgm:pt modelId="{12853275-BD3A-411D-873E-B581F875FB6F}" type="parTrans" cxnId="{A0D77B98-3CAD-4C8E-90CA-291EBAF2236B}">
      <dgm:prSet/>
      <dgm:spPr/>
      <dgm:t>
        <a:bodyPr/>
        <a:lstStyle/>
        <a:p>
          <a:pPr algn="ctr"/>
          <a:endParaRPr lang="en-US" sz="2000"/>
        </a:p>
      </dgm:t>
    </dgm:pt>
    <dgm:pt modelId="{E2405FAB-0F05-456A-B5AC-5DF69AC1DF12}" type="sibTrans" cxnId="{A0D77B98-3CAD-4C8E-90CA-291EBAF2236B}">
      <dgm:prSet/>
      <dgm:spPr/>
      <dgm:t>
        <a:bodyPr/>
        <a:lstStyle/>
        <a:p>
          <a:pPr algn="ctr"/>
          <a:endParaRPr lang="en-US" sz="2000"/>
        </a:p>
      </dgm:t>
    </dgm:pt>
    <dgm:pt modelId="{3ABDF519-F26C-4259-B980-8649CAADB0E8}">
      <dgm:prSet custT="1"/>
      <dgm:spPr/>
      <dgm:t>
        <a:bodyPr/>
        <a:lstStyle/>
        <a:p>
          <a:pPr algn="l"/>
          <a:r>
            <a:rPr lang="en-US" sz="2000" dirty="0"/>
            <a:t>Which brands are the closest competitors</a:t>
          </a:r>
        </a:p>
      </dgm:t>
    </dgm:pt>
    <dgm:pt modelId="{32ACCCA2-F976-4805-BCDF-47C08588C20D}" type="parTrans" cxnId="{18E1C0F5-3275-4A8A-A969-2B2E2AF7F41C}">
      <dgm:prSet/>
      <dgm:spPr/>
      <dgm:t>
        <a:bodyPr/>
        <a:lstStyle/>
        <a:p>
          <a:pPr algn="ctr"/>
          <a:endParaRPr lang="en-US" sz="2000"/>
        </a:p>
      </dgm:t>
    </dgm:pt>
    <dgm:pt modelId="{7D54A119-ED56-48B6-9E6C-0718F36781AE}" type="sibTrans" cxnId="{18E1C0F5-3275-4A8A-A969-2B2E2AF7F41C}">
      <dgm:prSet/>
      <dgm:spPr/>
      <dgm:t>
        <a:bodyPr/>
        <a:lstStyle/>
        <a:p>
          <a:pPr algn="ctr"/>
          <a:endParaRPr lang="en-US" sz="2000"/>
        </a:p>
      </dgm:t>
    </dgm:pt>
    <dgm:pt modelId="{67EEEE7B-64E6-46AA-A0C1-D38B26B69967}">
      <dgm:prSet custT="1"/>
      <dgm:spPr/>
      <dgm:t>
        <a:bodyPr/>
        <a:lstStyle/>
        <a:p>
          <a:pPr algn="l"/>
          <a:r>
            <a:rPr lang="en-US" sz="2000" dirty="0"/>
            <a:t>Which brands have a unique position</a:t>
          </a:r>
        </a:p>
      </dgm:t>
    </dgm:pt>
    <dgm:pt modelId="{81BAB3B6-F8F2-4588-9E34-06C4A9F3FE9B}" type="parTrans" cxnId="{BEBA408E-8A3A-47E1-A61F-E0ABA80F93B9}">
      <dgm:prSet/>
      <dgm:spPr/>
      <dgm:t>
        <a:bodyPr/>
        <a:lstStyle/>
        <a:p>
          <a:pPr algn="ctr"/>
          <a:endParaRPr lang="en-US" sz="2000"/>
        </a:p>
      </dgm:t>
    </dgm:pt>
    <dgm:pt modelId="{7FC060FC-DD3F-4C45-9159-1AC3F0B21267}" type="sibTrans" cxnId="{BEBA408E-8A3A-47E1-A61F-E0ABA80F93B9}">
      <dgm:prSet/>
      <dgm:spPr/>
      <dgm:t>
        <a:bodyPr/>
        <a:lstStyle/>
        <a:p>
          <a:pPr algn="ctr"/>
          <a:endParaRPr lang="en-US" sz="2000"/>
        </a:p>
      </dgm:t>
    </dgm:pt>
    <dgm:pt modelId="{04767279-1B28-45DB-A0BC-D8086225225F}">
      <dgm:prSet custT="1"/>
      <dgm:spPr/>
      <dgm:t>
        <a:bodyPr/>
        <a:lstStyle/>
        <a:p>
          <a:pPr algn="l"/>
          <a:r>
            <a:rPr lang="en-US" sz="2000" dirty="0"/>
            <a:t>Are there opportunities for new or existing brands</a:t>
          </a:r>
        </a:p>
      </dgm:t>
    </dgm:pt>
    <dgm:pt modelId="{E93012F9-D498-4DBC-AE5B-3445FEBFF41B}" type="parTrans" cxnId="{65BB886D-AE96-4227-89AD-B4B553EFAD36}">
      <dgm:prSet/>
      <dgm:spPr/>
      <dgm:t>
        <a:bodyPr/>
        <a:lstStyle/>
        <a:p>
          <a:pPr algn="ctr"/>
          <a:endParaRPr lang="en-US" sz="2000"/>
        </a:p>
      </dgm:t>
    </dgm:pt>
    <dgm:pt modelId="{AD6F3EE3-1B2C-447C-A72C-6B9D01E4A21E}" type="sibTrans" cxnId="{65BB886D-AE96-4227-89AD-B4B553EFAD36}">
      <dgm:prSet/>
      <dgm:spPr/>
      <dgm:t>
        <a:bodyPr/>
        <a:lstStyle/>
        <a:p>
          <a:pPr algn="ctr"/>
          <a:endParaRPr lang="en-US" sz="2000"/>
        </a:p>
      </dgm:t>
    </dgm:pt>
    <dgm:pt modelId="{EC0B3B3B-5185-4492-B6E0-BB686348A0D4}">
      <dgm:prSet custT="1"/>
      <dgm:spPr/>
      <dgm:t>
        <a:bodyPr/>
        <a:lstStyle/>
        <a:p>
          <a:pPr algn="ctr"/>
          <a:r>
            <a:rPr lang="en-US" sz="2400" dirty="0"/>
            <a:t>Axes and brands</a:t>
          </a:r>
        </a:p>
      </dgm:t>
    </dgm:pt>
    <dgm:pt modelId="{B3ADB13F-D15B-4714-885D-D41A799F1A65}" type="parTrans" cxnId="{1A1B246B-79DD-47A5-96DB-CA65FC3D6F7F}">
      <dgm:prSet/>
      <dgm:spPr/>
      <dgm:t>
        <a:bodyPr/>
        <a:lstStyle/>
        <a:p>
          <a:pPr algn="ctr"/>
          <a:endParaRPr lang="en-US" sz="2000"/>
        </a:p>
      </dgm:t>
    </dgm:pt>
    <dgm:pt modelId="{F65209B2-8870-4DE7-87DC-3F66DE6B9FF3}" type="sibTrans" cxnId="{1A1B246B-79DD-47A5-96DB-CA65FC3D6F7F}">
      <dgm:prSet/>
      <dgm:spPr/>
      <dgm:t>
        <a:bodyPr/>
        <a:lstStyle/>
        <a:p>
          <a:pPr algn="ctr"/>
          <a:endParaRPr lang="en-US" sz="2000"/>
        </a:p>
      </dgm:t>
    </dgm:pt>
    <dgm:pt modelId="{3AD87F34-5D9A-4014-B0C9-E18894586C40}">
      <dgm:prSet custT="1"/>
      <dgm:spPr/>
      <dgm:t>
        <a:bodyPr/>
        <a:lstStyle/>
        <a:p>
          <a:pPr algn="ctr"/>
          <a:r>
            <a:rPr lang="en-US" sz="2400" dirty="0"/>
            <a:t>The major dimensions used to distinguish the brands</a:t>
          </a:r>
        </a:p>
      </dgm:t>
    </dgm:pt>
    <dgm:pt modelId="{CC649CFC-724C-4825-94FF-923A8FB81BC1}" type="parTrans" cxnId="{2A9882F9-1BFB-4BE9-BF64-4AF5505DBA0D}">
      <dgm:prSet/>
      <dgm:spPr/>
      <dgm:t>
        <a:bodyPr/>
        <a:lstStyle/>
        <a:p>
          <a:pPr algn="ctr"/>
          <a:endParaRPr lang="en-US" sz="2000"/>
        </a:p>
      </dgm:t>
    </dgm:pt>
    <dgm:pt modelId="{FE3D3BB5-CD02-4F00-9440-B046B2964DF5}" type="sibTrans" cxnId="{2A9882F9-1BFB-4BE9-BF64-4AF5505DBA0D}">
      <dgm:prSet/>
      <dgm:spPr/>
      <dgm:t>
        <a:bodyPr/>
        <a:lstStyle/>
        <a:p>
          <a:pPr algn="ctr"/>
          <a:endParaRPr lang="en-US" sz="2000"/>
        </a:p>
      </dgm:t>
    </dgm:pt>
    <dgm:pt modelId="{9D97FDE0-8BCF-4B8B-AFB2-4569BC6C3621}">
      <dgm:prSet custT="1"/>
      <dgm:spPr/>
      <dgm:t>
        <a:bodyPr/>
        <a:lstStyle/>
        <a:p>
          <a:pPr algn="l"/>
          <a:r>
            <a:rPr lang="en-US" sz="2000" dirty="0"/>
            <a:t>The location (or position) of a particular brand</a:t>
          </a:r>
        </a:p>
      </dgm:t>
    </dgm:pt>
    <dgm:pt modelId="{C65A5263-57D9-45D9-A830-84DD14C1CAC1}" type="parTrans" cxnId="{B78EFEF9-00A3-46C2-B823-76BD0297C0A4}">
      <dgm:prSet/>
      <dgm:spPr/>
      <dgm:t>
        <a:bodyPr/>
        <a:lstStyle/>
        <a:p>
          <a:pPr algn="ctr"/>
          <a:endParaRPr lang="en-US" sz="2000"/>
        </a:p>
      </dgm:t>
    </dgm:pt>
    <dgm:pt modelId="{9AE12344-30D9-4F2A-9E7B-D2F283F89BA2}" type="sibTrans" cxnId="{B78EFEF9-00A3-46C2-B823-76BD0297C0A4}">
      <dgm:prSet/>
      <dgm:spPr/>
      <dgm:t>
        <a:bodyPr/>
        <a:lstStyle/>
        <a:p>
          <a:pPr algn="ctr"/>
          <a:endParaRPr lang="en-US" sz="2000"/>
        </a:p>
      </dgm:t>
    </dgm:pt>
    <dgm:pt modelId="{C0922309-42DB-4392-B76C-560A6C85F2B3}">
      <dgm:prSet custT="1"/>
      <dgm:spPr/>
      <dgm:t>
        <a:bodyPr/>
        <a:lstStyle/>
        <a:p>
          <a:pPr algn="l"/>
          <a:r>
            <a:rPr lang="en-US" sz="2000" dirty="0"/>
            <a:t>A better location (or position) for a new or existing brand</a:t>
          </a:r>
        </a:p>
      </dgm:t>
    </dgm:pt>
    <dgm:pt modelId="{BF1F9869-AFAE-418C-A1F6-FC49668A7B96}" type="parTrans" cxnId="{285C9991-AB23-43A9-A003-0D5E7D11A39E}">
      <dgm:prSet/>
      <dgm:spPr/>
      <dgm:t>
        <a:bodyPr/>
        <a:lstStyle/>
        <a:p>
          <a:pPr algn="ctr"/>
          <a:endParaRPr lang="en-US" sz="2000"/>
        </a:p>
      </dgm:t>
    </dgm:pt>
    <dgm:pt modelId="{1DE1D190-D25A-4566-986E-98F62914714B}" type="sibTrans" cxnId="{285C9991-AB23-43A9-A003-0D5E7D11A39E}">
      <dgm:prSet/>
      <dgm:spPr/>
      <dgm:t>
        <a:bodyPr/>
        <a:lstStyle/>
        <a:p>
          <a:pPr algn="ctr"/>
          <a:endParaRPr lang="en-US" sz="2000"/>
        </a:p>
      </dgm:t>
    </dgm:pt>
    <dgm:pt modelId="{05521DB6-3755-4A8F-ADEF-AE7ED8D38AAF}" type="pres">
      <dgm:prSet presAssocID="{F6B421F7-D292-4404-A91A-D3B8BBF0A466}" presName="Name0" presStyleCnt="0">
        <dgm:presLayoutVars>
          <dgm:chMax/>
          <dgm:chPref val="3"/>
          <dgm:dir/>
          <dgm:animOne val="branch"/>
          <dgm:animLvl val="lvl"/>
        </dgm:presLayoutVars>
      </dgm:prSet>
      <dgm:spPr/>
    </dgm:pt>
    <dgm:pt modelId="{451B75EC-A0FD-44C7-82D0-3BE49CF5E41B}" type="pres">
      <dgm:prSet presAssocID="{4B97C3AF-1B6F-4587-85F6-8AE813DD269B}" presName="composite" presStyleCnt="0"/>
      <dgm:spPr/>
    </dgm:pt>
    <dgm:pt modelId="{0E56DC6A-6F96-4A05-9407-41E0F9FB759F}" type="pres">
      <dgm:prSet presAssocID="{4B97C3AF-1B6F-4587-85F6-8AE813DD269B}" presName="FirstChild" presStyleLbl="revTx" presStyleIdx="0" presStyleCnt="4">
        <dgm:presLayoutVars>
          <dgm:chMax val="0"/>
          <dgm:chPref val="0"/>
          <dgm:bulletEnabled val="1"/>
        </dgm:presLayoutVars>
      </dgm:prSet>
      <dgm:spPr/>
    </dgm:pt>
    <dgm:pt modelId="{3883369D-81DD-4D7C-B248-2F9767C9CBA5}" type="pres">
      <dgm:prSet presAssocID="{4B97C3AF-1B6F-4587-85F6-8AE813DD269B}" presName="Parent" presStyleLbl="alignNode1" presStyleIdx="0" presStyleCnt="2">
        <dgm:presLayoutVars>
          <dgm:chMax val="3"/>
          <dgm:chPref val="3"/>
          <dgm:bulletEnabled val="1"/>
        </dgm:presLayoutVars>
      </dgm:prSet>
      <dgm:spPr/>
    </dgm:pt>
    <dgm:pt modelId="{DCC9BA4B-62BA-4A31-B812-4A284C70662C}" type="pres">
      <dgm:prSet presAssocID="{4B97C3AF-1B6F-4587-85F6-8AE813DD269B}" presName="Accent" presStyleLbl="parChTrans1D1" presStyleIdx="0" presStyleCnt="2"/>
      <dgm:spPr/>
    </dgm:pt>
    <dgm:pt modelId="{2C6EE2CD-D216-436B-87BD-BF2E5808685D}" type="pres">
      <dgm:prSet presAssocID="{4B97C3AF-1B6F-4587-85F6-8AE813DD269B}" presName="Child" presStyleLbl="revTx" presStyleIdx="1" presStyleCnt="4">
        <dgm:presLayoutVars>
          <dgm:chMax val="0"/>
          <dgm:chPref val="0"/>
          <dgm:bulletEnabled val="1"/>
        </dgm:presLayoutVars>
      </dgm:prSet>
      <dgm:spPr/>
    </dgm:pt>
    <dgm:pt modelId="{09B64C9D-481D-4ABD-ABE7-F58B6E15FCD8}" type="pres">
      <dgm:prSet presAssocID="{3D24A8F4-B421-4618-A8BF-70BB7EE1520E}" presName="sibTrans" presStyleCnt="0"/>
      <dgm:spPr/>
    </dgm:pt>
    <dgm:pt modelId="{3F4D943E-EAD6-4200-A6CB-D60094934965}" type="pres">
      <dgm:prSet presAssocID="{EC0B3B3B-5185-4492-B6E0-BB686348A0D4}" presName="composite" presStyleCnt="0"/>
      <dgm:spPr/>
    </dgm:pt>
    <dgm:pt modelId="{4C2A926B-961D-43EE-8339-9D73F80ACA39}" type="pres">
      <dgm:prSet presAssocID="{EC0B3B3B-5185-4492-B6E0-BB686348A0D4}" presName="FirstChild" presStyleLbl="revTx" presStyleIdx="2" presStyleCnt="4">
        <dgm:presLayoutVars>
          <dgm:chMax val="0"/>
          <dgm:chPref val="0"/>
          <dgm:bulletEnabled val="1"/>
        </dgm:presLayoutVars>
      </dgm:prSet>
      <dgm:spPr/>
    </dgm:pt>
    <dgm:pt modelId="{BE82301B-0467-4090-B4B8-C1DA71D1FCAF}" type="pres">
      <dgm:prSet presAssocID="{EC0B3B3B-5185-4492-B6E0-BB686348A0D4}" presName="Parent" presStyleLbl="alignNode1" presStyleIdx="1" presStyleCnt="2">
        <dgm:presLayoutVars>
          <dgm:chMax val="3"/>
          <dgm:chPref val="3"/>
          <dgm:bulletEnabled val="1"/>
        </dgm:presLayoutVars>
      </dgm:prSet>
      <dgm:spPr/>
    </dgm:pt>
    <dgm:pt modelId="{6985731E-DB3A-4D11-B8F2-DA2EA5A24798}" type="pres">
      <dgm:prSet presAssocID="{EC0B3B3B-5185-4492-B6E0-BB686348A0D4}" presName="Accent" presStyleLbl="parChTrans1D1" presStyleIdx="1" presStyleCnt="2"/>
      <dgm:spPr/>
    </dgm:pt>
    <dgm:pt modelId="{2F44B9BB-C2DA-4E76-B21B-DE72F71E8D8A}" type="pres">
      <dgm:prSet presAssocID="{EC0B3B3B-5185-4492-B6E0-BB686348A0D4}" presName="Child" presStyleLbl="revTx" presStyleIdx="3" presStyleCnt="4">
        <dgm:presLayoutVars>
          <dgm:chMax val="0"/>
          <dgm:chPref val="0"/>
          <dgm:bulletEnabled val="1"/>
        </dgm:presLayoutVars>
      </dgm:prSet>
      <dgm:spPr/>
    </dgm:pt>
  </dgm:ptLst>
  <dgm:cxnLst>
    <dgm:cxn modelId="{E6849904-6250-41CA-87E5-D99B28E114AA}" type="presOf" srcId="{EC0B3B3B-5185-4492-B6E0-BB686348A0D4}" destId="{BE82301B-0467-4090-B4B8-C1DA71D1FCAF}" srcOrd="0" destOrd="0" presId="urn:microsoft.com/office/officeart/2011/layout/TabList"/>
    <dgm:cxn modelId="{2CB0E032-7399-4AB9-9DC3-D22FE133C5FE}" type="presOf" srcId="{04767279-1B28-45DB-A0BC-D8086225225F}" destId="{2C6EE2CD-D216-436B-87BD-BF2E5808685D}" srcOrd="0" destOrd="2" presId="urn:microsoft.com/office/officeart/2011/layout/TabList"/>
    <dgm:cxn modelId="{667EA43C-2767-478A-A902-A1F248FA494C}" type="presOf" srcId="{32A61CF7-20A1-4914-8127-F6C27FC99705}" destId="{0E56DC6A-6F96-4A05-9407-41E0F9FB759F}" srcOrd="0" destOrd="0" presId="urn:microsoft.com/office/officeart/2011/layout/TabList"/>
    <dgm:cxn modelId="{2576A63F-F2E7-4590-B1EC-D445F9348F65}" type="presOf" srcId="{F6B421F7-D292-4404-A91A-D3B8BBF0A466}" destId="{05521DB6-3755-4A8F-ADEF-AE7ED8D38AAF}" srcOrd="0" destOrd="0" presId="urn:microsoft.com/office/officeart/2011/layout/TabList"/>
    <dgm:cxn modelId="{1A1B246B-79DD-47A5-96DB-CA65FC3D6F7F}" srcId="{F6B421F7-D292-4404-A91A-D3B8BBF0A466}" destId="{EC0B3B3B-5185-4492-B6E0-BB686348A0D4}" srcOrd="1" destOrd="0" parTransId="{B3ADB13F-D15B-4714-885D-D41A799F1A65}" sibTransId="{F65209B2-8870-4DE7-87DC-3F66DE6B9FF3}"/>
    <dgm:cxn modelId="{8DBCE44B-2C74-4FDD-AA63-6DCEBAE05B22}" type="presOf" srcId="{9D97FDE0-8BCF-4B8B-AFB2-4569BC6C3621}" destId="{2F44B9BB-C2DA-4E76-B21B-DE72F71E8D8A}" srcOrd="0" destOrd="0" presId="urn:microsoft.com/office/officeart/2011/layout/TabList"/>
    <dgm:cxn modelId="{65BB886D-AE96-4227-89AD-B4B553EFAD36}" srcId="{4B97C3AF-1B6F-4587-85F6-8AE813DD269B}" destId="{04767279-1B28-45DB-A0BC-D8086225225F}" srcOrd="3" destOrd="0" parTransId="{E93012F9-D498-4DBC-AE5B-3445FEBFF41B}" sibTransId="{AD6F3EE3-1B2C-447C-A72C-6B9D01E4A21E}"/>
    <dgm:cxn modelId="{C97D4C75-F324-4879-888C-6BCB56818E26}" type="presOf" srcId="{4B97C3AF-1B6F-4587-85F6-8AE813DD269B}" destId="{3883369D-81DD-4D7C-B248-2F9767C9CBA5}" srcOrd="0" destOrd="0" presId="urn:microsoft.com/office/officeart/2011/layout/TabList"/>
    <dgm:cxn modelId="{BEBA408E-8A3A-47E1-A61F-E0ABA80F93B9}" srcId="{4B97C3AF-1B6F-4587-85F6-8AE813DD269B}" destId="{67EEEE7B-64E6-46AA-A0C1-D38B26B69967}" srcOrd="2" destOrd="0" parTransId="{81BAB3B6-F8F2-4588-9E34-06C4A9F3FE9B}" sibTransId="{7FC060FC-DD3F-4C45-9159-1AC3F0B21267}"/>
    <dgm:cxn modelId="{285C9991-AB23-43A9-A003-0D5E7D11A39E}" srcId="{EC0B3B3B-5185-4492-B6E0-BB686348A0D4}" destId="{C0922309-42DB-4392-B76C-560A6C85F2B3}" srcOrd="2" destOrd="0" parTransId="{BF1F9869-AFAE-418C-A1F6-FC49668A7B96}" sibTransId="{1DE1D190-D25A-4566-986E-98F62914714B}"/>
    <dgm:cxn modelId="{A0D77B98-3CAD-4C8E-90CA-291EBAF2236B}" srcId="{4B97C3AF-1B6F-4587-85F6-8AE813DD269B}" destId="{32A61CF7-20A1-4914-8127-F6C27FC99705}" srcOrd="0" destOrd="0" parTransId="{12853275-BD3A-411D-873E-B581F875FB6F}" sibTransId="{E2405FAB-0F05-456A-B5AC-5DF69AC1DF12}"/>
    <dgm:cxn modelId="{BEFBD1A8-F040-4DF0-B7B5-9EBC7159C3EA}" srcId="{F6B421F7-D292-4404-A91A-D3B8BBF0A466}" destId="{4B97C3AF-1B6F-4587-85F6-8AE813DD269B}" srcOrd="0" destOrd="0" parTransId="{567DB015-1961-46D1-8432-112CBE39AB75}" sibTransId="{3D24A8F4-B421-4618-A8BF-70BB7EE1520E}"/>
    <dgm:cxn modelId="{CD59F6BE-F78D-4C98-BB7F-95F787704005}" type="presOf" srcId="{3ABDF519-F26C-4259-B980-8649CAADB0E8}" destId="{2C6EE2CD-D216-436B-87BD-BF2E5808685D}" srcOrd="0" destOrd="0" presId="urn:microsoft.com/office/officeart/2011/layout/TabList"/>
    <dgm:cxn modelId="{551A56C5-6192-46BD-9272-4EEEE498F235}" type="presOf" srcId="{3AD87F34-5D9A-4014-B0C9-E18894586C40}" destId="{4C2A926B-961D-43EE-8339-9D73F80ACA39}" srcOrd="0" destOrd="0" presId="urn:microsoft.com/office/officeart/2011/layout/TabList"/>
    <dgm:cxn modelId="{E57CAEF2-28C1-4E76-AF23-C34FA62C1E2E}" type="presOf" srcId="{67EEEE7B-64E6-46AA-A0C1-D38B26B69967}" destId="{2C6EE2CD-D216-436B-87BD-BF2E5808685D}" srcOrd="0" destOrd="1" presId="urn:microsoft.com/office/officeart/2011/layout/TabList"/>
    <dgm:cxn modelId="{5FACBFF2-6841-47D4-AF23-B8F396553441}" type="presOf" srcId="{C0922309-42DB-4392-B76C-560A6C85F2B3}" destId="{2F44B9BB-C2DA-4E76-B21B-DE72F71E8D8A}" srcOrd="0" destOrd="1" presId="urn:microsoft.com/office/officeart/2011/layout/TabList"/>
    <dgm:cxn modelId="{18E1C0F5-3275-4A8A-A969-2B2E2AF7F41C}" srcId="{4B97C3AF-1B6F-4587-85F6-8AE813DD269B}" destId="{3ABDF519-F26C-4259-B980-8649CAADB0E8}" srcOrd="1" destOrd="0" parTransId="{32ACCCA2-F976-4805-BCDF-47C08588C20D}" sibTransId="{7D54A119-ED56-48B6-9E6C-0718F36781AE}"/>
    <dgm:cxn modelId="{2A9882F9-1BFB-4BE9-BF64-4AF5505DBA0D}" srcId="{EC0B3B3B-5185-4492-B6E0-BB686348A0D4}" destId="{3AD87F34-5D9A-4014-B0C9-E18894586C40}" srcOrd="0" destOrd="0" parTransId="{CC649CFC-724C-4825-94FF-923A8FB81BC1}" sibTransId="{FE3D3BB5-CD02-4F00-9440-B046B2964DF5}"/>
    <dgm:cxn modelId="{B78EFEF9-00A3-46C2-B823-76BD0297C0A4}" srcId="{EC0B3B3B-5185-4492-B6E0-BB686348A0D4}" destId="{9D97FDE0-8BCF-4B8B-AFB2-4569BC6C3621}" srcOrd="1" destOrd="0" parTransId="{C65A5263-57D9-45D9-A830-84DD14C1CAC1}" sibTransId="{9AE12344-30D9-4F2A-9E7B-D2F283F89BA2}"/>
    <dgm:cxn modelId="{FF8D3320-0272-4B61-9802-A2784BD3EC13}" type="presParOf" srcId="{05521DB6-3755-4A8F-ADEF-AE7ED8D38AAF}" destId="{451B75EC-A0FD-44C7-82D0-3BE49CF5E41B}" srcOrd="0" destOrd="0" presId="urn:microsoft.com/office/officeart/2011/layout/TabList"/>
    <dgm:cxn modelId="{657DB907-E3F1-4928-A0AF-C4DC19BDEB33}" type="presParOf" srcId="{451B75EC-A0FD-44C7-82D0-3BE49CF5E41B}" destId="{0E56DC6A-6F96-4A05-9407-41E0F9FB759F}" srcOrd="0" destOrd="0" presId="urn:microsoft.com/office/officeart/2011/layout/TabList"/>
    <dgm:cxn modelId="{686A5BE4-93EB-49DA-8D38-3B42D853CE7E}" type="presParOf" srcId="{451B75EC-A0FD-44C7-82D0-3BE49CF5E41B}" destId="{3883369D-81DD-4D7C-B248-2F9767C9CBA5}" srcOrd="1" destOrd="0" presId="urn:microsoft.com/office/officeart/2011/layout/TabList"/>
    <dgm:cxn modelId="{3437D5AB-C7F3-4BD7-BFC2-2C77C4C0A4E0}" type="presParOf" srcId="{451B75EC-A0FD-44C7-82D0-3BE49CF5E41B}" destId="{DCC9BA4B-62BA-4A31-B812-4A284C70662C}" srcOrd="2" destOrd="0" presId="urn:microsoft.com/office/officeart/2011/layout/TabList"/>
    <dgm:cxn modelId="{8274D74E-609E-4FAF-B9B4-131232132926}" type="presParOf" srcId="{05521DB6-3755-4A8F-ADEF-AE7ED8D38AAF}" destId="{2C6EE2CD-D216-436B-87BD-BF2E5808685D}" srcOrd="1" destOrd="0" presId="urn:microsoft.com/office/officeart/2011/layout/TabList"/>
    <dgm:cxn modelId="{A53F6994-0B61-4906-8797-813D9E8FD8B6}" type="presParOf" srcId="{05521DB6-3755-4A8F-ADEF-AE7ED8D38AAF}" destId="{09B64C9D-481D-4ABD-ABE7-F58B6E15FCD8}" srcOrd="2" destOrd="0" presId="urn:microsoft.com/office/officeart/2011/layout/TabList"/>
    <dgm:cxn modelId="{6871079D-7115-4173-ACC1-E67ACC362A1E}" type="presParOf" srcId="{05521DB6-3755-4A8F-ADEF-AE7ED8D38AAF}" destId="{3F4D943E-EAD6-4200-A6CB-D60094934965}" srcOrd="3" destOrd="0" presId="urn:microsoft.com/office/officeart/2011/layout/TabList"/>
    <dgm:cxn modelId="{81BDEEE3-D52F-465F-A77A-550CA8825245}" type="presParOf" srcId="{3F4D943E-EAD6-4200-A6CB-D60094934965}" destId="{4C2A926B-961D-43EE-8339-9D73F80ACA39}" srcOrd="0" destOrd="0" presId="urn:microsoft.com/office/officeart/2011/layout/TabList"/>
    <dgm:cxn modelId="{97C6AF9B-0EAD-4859-86E7-C110A075768B}" type="presParOf" srcId="{3F4D943E-EAD6-4200-A6CB-D60094934965}" destId="{BE82301B-0467-4090-B4B8-C1DA71D1FCAF}" srcOrd="1" destOrd="0" presId="urn:microsoft.com/office/officeart/2011/layout/TabList"/>
    <dgm:cxn modelId="{C845AACD-4FFD-4D50-BD96-9D0D822C0375}" type="presParOf" srcId="{3F4D943E-EAD6-4200-A6CB-D60094934965}" destId="{6985731E-DB3A-4D11-B8F2-DA2EA5A24798}" srcOrd="2" destOrd="0" presId="urn:microsoft.com/office/officeart/2011/layout/TabList"/>
    <dgm:cxn modelId="{C897C15E-FC0C-45D8-9BF0-2E5DE9D50AEE}" type="presParOf" srcId="{05521DB6-3755-4A8F-ADEF-AE7ED8D38AAF}" destId="{2F44B9BB-C2DA-4E76-B21B-DE72F71E8D8A}"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7EC0E2-E8C8-47C8-8ACE-B951FD51954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88519CAA-5C8A-4FFF-A211-F04FE74BA35F}">
      <dgm:prSet phldrT="[Text]" custT="1"/>
      <dgm:spPr/>
      <dgm:t>
        <a:bodyPr/>
        <a:lstStyle/>
        <a:p>
          <a:r>
            <a:rPr lang="en-GB" sz="1800" noProof="0" dirty="0">
              <a:latin typeface="+mn-lt"/>
            </a:rPr>
            <a:t>Step 1: Specify the Products and/or Brands to be Used</a:t>
          </a:r>
        </a:p>
      </dgm:t>
    </dgm:pt>
    <dgm:pt modelId="{7A82D791-A6BD-47B9-B4E9-0A7390D19BDB}" type="parTrans" cxnId="{467DF127-2949-4BEE-ADF1-43631D356771}">
      <dgm:prSet/>
      <dgm:spPr/>
      <dgm:t>
        <a:bodyPr/>
        <a:lstStyle/>
        <a:p>
          <a:endParaRPr lang="en-GB" sz="1800" noProof="0">
            <a:latin typeface="+mn-lt"/>
          </a:endParaRPr>
        </a:p>
      </dgm:t>
    </dgm:pt>
    <dgm:pt modelId="{428AE280-4677-4B64-923B-67E04A4AF0A4}" type="sibTrans" cxnId="{467DF127-2949-4BEE-ADF1-43631D356771}">
      <dgm:prSet custT="1"/>
      <dgm:spPr/>
      <dgm:t>
        <a:bodyPr/>
        <a:lstStyle/>
        <a:p>
          <a:endParaRPr lang="en-GB" sz="1800" noProof="0">
            <a:latin typeface="+mn-lt"/>
          </a:endParaRPr>
        </a:p>
      </dgm:t>
    </dgm:pt>
    <dgm:pt modelId="{176DB01A-B161-470E-BAA6-B00149EA8809}">
      <dgm:prSet phldrT="[Text]" custT="1"/>
      <dgm:spPr/>
      <dgm:t>
        <a:bodyPr/>
        <a:lstStyle/>
        <a:p>
          <a:r>
            <a:rPr lang="en-GB" sz="1800" noProof="0">
              <a:latin typeface="+mn-lt"/>
            </a:rPr>
            <a:t>Step 2: Specify How the Similarities Judgments are to be Obtained and Construct the Stimuli</a:t>
          </a:r>
        </a:p>
      </dgm:t>
    </dgm:pt>
    <dgm:pt modelId="{C9CA548C-352C-4C89-ACE2-9CD472019A97}" type="parTrans" cxnId="{9C056A45-D39C-4C0B-9A5F-E043A48867EE}">
      <dgm:prSet/>
      <dgm:spPr/>
      <dgm:t>
        <a:bodyPr/>
        <a:lstStyle/>
        <a:p>
          <a:endParaRPr lang="en-GB" sz="1800" noProof="0">
            <a:latin typeface="+mn-lt"/>
          </a:endParaRPr>
        </a:p>
      </dgm:t>
    </dgm:pt>
    <dgm:pt modelId="{3843D0A8-2216-4987-8353-907A32F05989}" type="sibTrans" cxnId="{9C056A45-D39C-4C0B-9A5F-E043A48867EE}">
      <dgm:prSet custT="1"/>
      <dgm:spPr/>
      <dgm:t>
        <a:bodyPr/>
        <a:lstStyle/>
        <a:p>
          <a:endParaRPr lang="en-GB" sz="1800" noProof="0">
            <a:latin typeface="+mn-lt"/>
          </a:endParaRPr>
        </a:p>
      </dgm:t>
    </dgm:pt>
    <dgm:pt modelId="{E35069F0-8B75-47EB-8C0A-9F20DC77B9C5}">
      <dgm:prSet phldrT="[Text]" custT="1"/>
      <dgm:spPr/>
      <dgm:t>
        <a:bodyPr/>
        <a:lstStyle/>
        <a:p>
          <a:r>
            <a:rPr lang="en-GB" sz="1800" noProof="0" dirty="0">
              <a:latin typeface="+mn-lt"/>
            </a:rPr>
            <a:t>Step 3: Decide </a:t>
          </a:r>
          <a:r>
            <a:rPr lang="en-GB" sz="1800" noProof="0">
              <a:latin typeface="+mn-lt"/>
            </a:rPr>
            <a:t>whether Judgments </a:t>
          </a:r>
          <a:r>
            <a:rPr lang="en-GB" sz="1800" noProof="0" dirty="0">
              <a:latin typeface="+mn-lt"/>
            </a:rPr>
            <a:t>will </a:t>
          </a:r>
          <a:r>
            <a:rPr lang="en-GB" sz="1800" noProof="0">
              <a:latin typeface="+mn-lt"/>
            </a:rPr>
            <a:t>be Aggregated</a:t>
          </a:r>
          <a:r>
            <a:rPr lang="en-GB" sz="1800" noProof="0" dirty="0">
              <a:latin typeface="+mn-lt"/>
            </a:rPr>
            <a:t>, and if so, How?</a:t>
          </a:r>
        </a:p>
      </dgm:t>
    </dgm:pt>
    <dgm:pt modelId="{ADA11906-6C03-40FE-8A59-2FD21B04AFC2}" type="parTrans" cxnId="{5B8D2A33-6209-4F1E-B243-A4842F4D6D53}">
      <dgm:prSet/>
      <dgm:spPr/>
      <dgm:t>
        <a:bodyPr/>
        <a:lstStyle/>
        <a:p>
          <a:endParaRPr lang="en-GB" sz="1800" noProof="0">
            <a:latin typeface="+mn-lt"/>
          </a:endParaRPr>
        </a:p>
      </dgm:t>
    </dgm:pt>
    <dgm:pt modelId="{3F34D76C-DBB5-4B4F-8468-AA7AD2973BE4}" type="sibTrans" cxnId="{5B8D2A33-6209-4F1E-B243-A4842F4D6D53}">
      <dgm:prSet custT="1"/>
      <dgm:spPr/>
      <dgm:t>
        <a:bodyPr/>
        <a:lstStyle/>
        <a:p>
          <a:endParaRPr lang="en-GB" sz="1800" noProof="0">
            <a:latin typeface="+mn-lt"/>
          </a:endParaRPr>
        </a:p>
      </dgm:t>
    </dgm:pt>
    <dgm:pt modelId="{45EB7E66-379A-4AEE-BC7C-2265B4F3B468}">
      <dgm:prSet phldrT="[Text]" custT="1"/>
      <dgm:spPr/>
      <dgm:t>
        <a:bodyPr/>
        <a:lstStyle/>
        <a:p>
          <a:r>
            <a:rPr lang="en-GB" sz="1800" noProof="0">
              <a:latin typeface="+mn-lt"/>
            </a:rPr>
            <a:t>Step 4: Collect the Judgments and Analyse Them to Generate the Perceptual Map</a:t>
          </a:r>
        </a:p>
      </dgm:t>
    </dgm:pt>
    <dgm:pt modelId="{071F4BDA-2A94-4757-91DB-41E1F18D4C28}" type="parTrans" cxnId="{34303BF1-F5A2-461E-AE55-ADCC57F578B8}">
      <dgm:prSet/>
      <dgm:spPr/>
      <dgm:t>
        <a:bodyPr/>
        <a:lstStyle/>
        <a:p>
          <a:endParaRPr lang="en-GB" sz="1800" noProof="0">
            <a:latin typeface="+mn-lt"/>
          </a:endParaRPr>
        </a:p>
      </dgm:t>
    </dgm:pt>
    <dgm:pt modelId="{3939F80D-9BFF-4949-B7E4-C07ADEB5B9A0}" type="sibTrans" cxnId="{34303BF1-F5A2-461E-AE55-ADCC57F578B8}">
      <dgm:prSet custT="1"/>
      <dgm:spPr/>
      <dgm:t>
        <a:bodyPr/>
        <a:lstStyle/>
        <a:p>
          <a:endParaRPr lang="en-GB" sz="1800" noProof="0">
            <a:latin typeface="+mn-lt"/>
          </a:endParaRPr>
        </a:p>
      </dgm:t>
    </dgm:pt>
    <dgm:pt modelId="{CFA31EBE-9F83-4E22-921D-D008FDDF9BC8}">
      <dgm:prSet phldrT="[Text]" custT="1"/>
      <dgm:spPr/>
      <dgm:t>
        <a:bodyPr/>
        <a:lstStyle/>
        <a:p>
          <a:r>
            <a:rPr lang="en-GB" sz="1800" noProof="0">
              <a:latin typeface="+mn-lt"/>
            </a:rPr>
            <a:t>Step 5: Name the Resulting Dimensions</a:t>
          </a:r>
        </a:p>
      </dgm:t>
    </dgm:pt>
    <dgm:pt modelId="{5D8FC5F6-049C-4E09-B81A-ECD64C6A6621}" type="parTrans" cxnId="{D15B1697-A358-4A7F-A3E3-7C9DFE1BBD5D}">
      <dgm:prSet/>
      <dgm:spPr/>
      <dgm:t>
        <a:bodyPr/>
        <a:lstStyle/>
        <a:p>
          <a:endParaRPr lang="en-GB" sz="1800" noProof="0">
            <a:latin typeface="+mn-lt"/>
          </a:endParaRPr>
        </a:p>
      </dgm:t>
    </dgm:pt>
    <dgm:pt modelId="{99803E31-88B9-4A6B-8081-2142DB59B66B}" type="sibTrans" cxnId="{D15B1697-A358-4A7F-A3E3-7C9DFE1BBD5D}">
      <dgm:prSet/>
      <dgm:spPr/>
      <dgm:t>
        <a:bodyPr/>
        <a:lstStyle/>
        <a:p>
          <a:endParaRPr lang="en-GB" sz="1800" noProof="0">
            <a:latin typeface="+mn-lt"/>
          </a:endParaRPr>
        </a:p>
      </dgm:t>
    </dgm:pt>
    <dgm:pt modelId="{DA0B8A94-15A8-43EF-8DC9-1D31716840CE}" type="pres">
      <dgm:prSet presAssocID="{E87EC0E2-E8C8-47C8-8ACE-B951FD519547}" presName="outerComposite" presStyleCnt="0">
        <dgm:presLayoutVars>
          <dgm:chMax val="5"/>
          <dgm:dir/>
          <dgm:resizeHandles val="exact"/>
        </dgm:presLayoutVars>
      </dgm:prSet>
      <dgm:spPr/>
    </dgm:pt>
    <dgm:pt modelId="{2B3EB0D5-A8AF-486E-8C48-CD43AA8E5B52}" type="pres">
      <dgm:prSet presAssocID="{E87EC0E2-E8C8-47C8-8ACE-B951FD519547}" presName="dummyMaxCanvas" presStyleCnt="0">
        <dgm:presLayoutVars/>
      </dgm:prSet>
      <dgm:spPr/>
    </dgm:pt>
    <dgm:pt modelId="{0BD77BFC-BB52-4A42-BE75-3D73C6666A99}" type="pres">
      <dgm:prSet presAssocID="{E87EC0E2-E8C8-47C8-8ACE-B951FD519547}" presName="FiveNodes_1" presStyleLbl="node1" presStyleIdx="0" presStyleCnt="5">
        <dgm:presLayoutVars>
          <dgm:bulletEnabled val="1"/>
        </dgm:presLayoutVars>
      </dgm:prSet>
      <dgm:spPr/>
    </dgm:pt>
    <dgm:pt modelId="{1C7A8CA9-2EE0-44DB-83EF-C666A16107A5}" type="pres">
      <dgm:prSet presAssocID="{E87EC0E2-E8C8-47C8-8ACE-B951FD519547}" presName="FiveNodes_2" presStyleLbl="node1" presStyleIdx="1" presStyleCnt="5">
        <dgm:presLayoutVars>
          <dgm:bulletEnabled val="1"/>
        </dgm:presLayoutVars>
      </dgm:prSet>
      <dgm:spPr/>
    </dgm:pt>
    <dgm:pt modelId="{5A755B3E-F64F-439E-A610-11922F4CF2E7}" type="pres">
      <dgm:prSet presAssocID="{E87EC0E2-E8C8-47C8-8ACE-B951FD519547}" presName="FiveNodes_3" presStyleLbl="node1" presStyleIdx="2" presStyleCnt="5">
        <dgm:presLayoutVars>
          <dgm:bulletEnabled val="1"/>
        </dgm:presLayoutVars>
      </dgm:prSet>
      <dgm:spPr/>
    </dgm:pt>
    <dgm:pt modelId="{C8DDC141-8298-41E2-8C5B-366F4554D26B}" type="pres">
      <dgm:prSet presAssocID="{E87EC0E2-E8C8-47C8-8ACE-B951FD519547}" presName="FiveNodes_4" presStyleLbl="node1" presStyleIdx="3" presStyleCnt="5">
        <dgm:presLayoutVars>
          <dgm:bulletEnabled val="1"/>
        </dgm:presLayoutVars>
      </dgm:prSet>
      <dgm:spPr/>
    </dgm:pt>
    <dgm:pt modelId="{6A67DD3D-ACE4-4F49-BACA-840BF5030866}" type="pres">
      <dgm:prSet presAssocID="{E87EC0E2-E8C8-47C8-8ACE-B951FD519547}" presName="FiveNodes_5" presStyleLbl="node1" presStyleIdx="4" presStyleCnt="5">
        <dgm:presLayoutVars>
          <dgm:bulletEnabled val="1"/>
        </dgm:presLayoutVars>
      </dgm:prSet>
      <dgm:spPr/>
    </dgm:pt>
    <dgm:pt modelId="{E76CD41A-52BA-4EE5-B38D-0DF67F7EF9C6}" type="pres">
      <dgm:prSet presAssocID="{E87EC0E2-E8C8-47C8-8ACE-B951FD519547}" presName="FiveConn_1-2" presStyleLbl="fgAccFollowNode1" presStyleIdx="0" presStyleCnt="4">
        <dgm:presLayoutVars>
          <dgm:bulletEnabled val="1"/>
        </dgm:presLayoutVars>
      </dgm:prSet>
      <dgm:spPr/>
    </dgm:pt>
    <dgm:pt modelId="{3A120CB5-10CE-4FA4-94CB-3B8DC681CC26}" type="pres">
      <dgm:prSet presAssocID="{E87EC0E2-E8C8-47C8-8ACE-B951FD519547}" presName="FiveConn_2-3" presStyleLbl="fgAccFollowNode1" presStyleIdx="1" presStyleCnt="4">
        <dgm:presLayoutVars>
          <dgm:bulletEnabled val="1"/>
        </dgm:presLayoutVars>
      </dgm:prSet>
      <dgm:spPr/>
    </dgm:pt>
    <dgm:pt modelId="{7023C93F-BF4A-4793-B0F4-000C77862B2E}" type="pres">
      <dgm:prSet presAssocID="{E87EC0E2-E8C8-47C8-8ACE-B951FD519547}" presName="FiveConn_3-4" presStyleLbl="fgAccFollowNode1" presStyleIdx="2" presStyleCnt="4">
        <dgm:presLayoutVars>
          <dgm:bulletEnabled val="1"/>
        </dgm:presLayoutVars>
      </dgm:prSet>
      <dgm:spPr/>
    </dgm:pt>
    <dgm:pt modelId="{5E86DDC3-7320-4670-8BCE-D11A66ADE4C7}" type="pres">
      <dgm:prSet presAssocID="{E87EC0E2-E8C8-47C8-8ACE-B951FD519547}" presName="FiveConn_4-5" presStyleLbl="fgAccFollowNode1" presStyleIdx="3" presStyleCnt="4">
        <dgm:presLayoutVars>
          <dgm:bulletEnabled val="1"/>
        </dgm:presLayoutVars>
      </dgm:prSet>
      <dgm:spPr/>
    </dgm:pt>
    <dgm:pt modelId="{0197278C-A8C4-4FDA-9467-203CE51CB958}" type="pres">
      <dgm:prSet presAssocID="{E87EC0E2-E8C8-47C8-8ACE-B951FD519547}" presName="FiveNodes_1_text" presStyleLbl="node1" presStyleIdx="4" presStyleCnt="5">
        <dgm:presLayoutVars>
          <dgm:bulletEnabled val="1"/>
        </dgm:presLayoutVars>
      </dgm:prSet>
      <dgm:spPr/>
    </dgm:pt>
    <dgm:pt modelId="{997E46DC-9114-463A-851E-42D9C4542DC1}" type="pres">
      <dgm:prSet presAssocID="{E87EC0E2-E8C8-47C8-8ACE-B951FD519547}" presName="FiveNodes_2_text" presStyleLbl="node1" presStyleIdx="4" presStyleCnt="5">
        <dgm:presLayoutVars>
          <dgm:bulletEnabled val="1"/>
        </dgm:presLayoutVars>
      </dgm:prSet>
      <dgm:spPr/>
    </dgm:pt>
    <dgm:pt modelId="{4F995AEF-7B7D-4BAB-B202-7C6D3DA3BDD6}" type="pres">
      <dgm:prSet presAssocID="{E87EC0E2-E8C8-47C8-8ACE-B951FD519547}" presName="FiveNodes_3_text" presStyleLbl="node1" presStyleIdx="4" presStyleCnt="5">
        <dgm:presLayoutVars>
          <dgm:bulletEnabled val="1"/>
        </dgm:presLayoutVars>
      </dgm:prSet>
      <dgm:spPr/>
    </dgm:pt>
    <dgm:pt modelId="{0D57CE52-AC03-42DD-9A11-0155FD61E0B5}" type="pres">
      <dgm:prSet presAssocID="{E87EC0E2-E8C8-47C8-8ACE-B951FD519547}" presName="FiveNodes_4_text" presStyleLbl="node1" presStyleIdx="4" presStyleCnt="5">
        <dgm:presLayoutVars>
          <dgm:bulletEnabled val="1"/>
        </dgm:presLayoutVars>
      </dgm:prSet>
      <dgm:spPr/>
    </dgm:pt>
    <dgm:pt modelId="{BEABACD6-39DE-40AB-B9C7-5D5CB7C20D6E}" type="pres">
      <dgm:prSet presAssocID="{E87EC0E2-E8C8-47C8-8ACE-B951FD519547}" presName="FiveNodes_5_text" presStyleLbl="node1" presStyleIdx="4" presStyleCnt="5">
        <dgm:presLayoutVars>
          <dgm:bulletEnabled val="1"/>
        </dgm:presLayoutVars>
      </dgm:prSet>
      <dgm:spPr/>
    </dgm:pt>
  </dgm:ptLst>
  <dgm:cxnLst>
    <dgm:cxn modelId="{C9640315-8A72-4061-A483-373971CD1C10}" type="presOf" srcId="{E35069F0-8B75-47EB-8C0A-9F20DC77B9C5}" destId="{4F995AEF-7B7D-4BAB-B202-7C6D3DA3BDD6}" srcOrd="1" destOrd="0" presId="urn:microsoft.com/office/officeart/2005/8/layout/vProcess5"/>
    <dgm:cxn modelId="{22B4F218-4D0B-4108-8059-F5C02FF3A178}" type="presOf" srcId="{CFA31EBE-9F83-4E22-921D-D008FDDF9BC8}" destId="{6A67DD3D-ACE4-4F49-BACA-840BF5030866}" srcOrd="0" destOrd="0" presId="urn:microsoft.com/office/officeart/2005/8/layout/vProcess5"/>
    <dgm:cxn modelId="{467DF127-2949-4BEE-ADF1-43631D356771}" srcId="{E87EC0E2-E8C8-47C8-8ACE-B951FD519547}" destId="{88519CAA-5C8A-4FFF-A211-F04FE74BA35F}" srcOrd="0" destOrd="0" parTransId="{7A82D791-A6BD-47B9-B4E9-0A7390D19BDB}" sibTransId="{428AE280-4677-4B64-923B-67E04A4AF0A4}"/>
    <dgm:cxn modelId="{5B8D2A33-6209-4F1E-B243-A4842F4D6D53}" srcId="{E87EC0E2-E8C8-47C8-8ACE-B951FD519547}" destId="{E35069F0-8B75-47EB-8C0A-9F20DC77B9C5}" srcOrd="2" destOrd="0" parTransId="{ADA11906-6C03-40FE-8A59-2FD21B04AFC2}" sibTransId="{3F34D76C-DBB5-4B4F-8468-AA7AD2973BE4}"/>
    <dgm:cxn modelId="{4923283E-91C8-4EF8-91C5-20A22C2C72BB}" type="presOf" srcId="{428AE280-4677-4B64-923B-67E04A4AF0A4}" destId="{E76CD41A-52BA-4EE5-B38D-0DF67F7EF9C6}" srcOrd="0" destOrd="0" presId="urn:microsoft.com/office/officeart/2005/8/layout/vProcess5"/>
    <dgm:cxn modelId="{9C056A45-D39C-4C0B-9A5F-E043A48867EE}" srcId="{E87EC0E2-E8C8-47C8-8ACE-B951FD519547}" destId="{176DB01A-B161-470E-BAA6-B00149EA8809}" srcOrd="1" destOrd="0" parTransId="{C9CA548C-352C-4C89-ACE2-9CD472019A97}" sibTransId="{3843D0A8-2216-4987-8353-907A32F05989}"/>
    <dgm:cxn modelId="{65846D69-3B09-4540-A1DA-116AC0E47D3D}" type="presOf" srcId="{45EB7E66-379A-4AEE-BC7C-2265B4F3B468}" destId="{0D57CE52-AC03-42DD-9A11-0155FD61E0B5}" srcOrd="1" destOrd="0" presId="urn:microsoft.com/office/officeart/2005/8/layout/vProcess5"/>
    <dgm:cxn modelId="{31761584-AB71-42FF-A947-7C8002B42976}" type="presOf" srcId="{45EB7E66-379A-4AEE-BC7C-2265B4F3B468}" destId="{C8DDC141-8298-41E2-8C5B-366F4554D26B}" srcOrd="0" destOrd="0" presId="urn:microsoft.com/office/officeart/2005/8/layout/vProcess5"/>
    <dgm:cxn modelId="{CA0D9195-78BE-4646-920D-B1EE0CE35145}" type="presOf" srcId="{E35069F0-8B75-47EB-8C0A-9F20DC77B9C5}" destId="{5A755B3E-F64F-439E-A610-11922F4CF2E7}" srcOrd="0" destOrd="0" presId="urn:microsoft.com/office/officeart/2005/8/layout/vProcess5"/>
    <dgm:cxn modelId="{D15B1697-A358-4A7F-A3E3-7C9DFE1BBD5D}" srcId="{E87EC0E2-E8C8-47C8-8ACE-B951FD519547}" destId="{CFA31EBE-9F83-4E22-921D-D008FDDF9BC8}" srcOrd="4" destOrd="0" parTransId="{5D8FC5F6-049C-4E09-B81A-ECD64C6A6621}" sibTransId="{99803E31-88B9-4A6B-8081-2142DB59B66B}"/>
    <dgm:cxn modelId="{1D50CCA6-C34B-49C7-88B4-CFCD7C76875C}" type="presOf" srcId="{3F34D76C-DBB5-4B4F-8468-AA7AD2973BE4}" destId="{7023C93F-BF4A-4793-B0F4-000C77862B2E}" srcOrd="0" destOrd="0" presId="urn:microsoft.com/office/officeart/2005/8/layout/vProcess5"/>
    <dgm:cxn modelId="{E54F89A7-3EEF-417B-82E6-C279C4D234C6}" type="presOf" srcId="{88519CAA-5C8A-4FFF-A211-F04FE74BA35F}" destId="{0BD77BFC-BB52-4A42-BE75-3D73C6666A99}" srcOrd="0" destOrd="0" presId="urn:microsoft.com/office/officeart/2005/8/layout/vProcess5"/>
    <dgm:cxn modelId="{78D624AA-795C-4DC2-81B8-A69EE2634F85}" type="presOf" srcId="{176DB01A-B161-470E-BAA6-B00149EA8809}" destId="{1C7A8CA9-2EE0-44DB-83EF-C666A16107A5}" srcOrd="0" destOrd="0" presId="urn:microsoft.com/office/officeart/2005/8/layout/vProcess5"/>
    <dgm:cxn modelId="{E3D5BAAB-EA41-42C6-90B5-6465A568617F}" type="presOf" srcId="{E87EC0E2-E8C8-47C8-8ACE-B951FD519547}" destId="{DA0B8A94-15A8-43EF-8DC9-1D31716840CE}" srcOrd="0" destOrd="0" presId="urn:microsoft.com/office/officeart/2005/8/layout/vProcess5"/>
    <dgm:cxn modelId="{822C9FBE-FA39-4931-B112-65F51CFF7FBD}" type="presOf" srcId="{88519CAA-5C8A-4FFF-A211-F04FE74BA35F}" destId="{0197278C-A8C4-4FDA-9467-203CE51CB958}" srcOrd="1" destOrd="0" presId="urn:microsoft.com/office/officeart/2005/8/layout/vProcess5"/>
    <dgm:cxn modelId="{039D83D1-9B16-4C05-A11C-E23DBF8A0940}" type="presOf" srcId="{CFA31EBE-9F83-4E22-921D-D008FDDF9BC8}" destId="{BEABACD6-39DE-40AB-B9C7-5D5CB7C20D6E}" srcOrd="1" destOrd="0" presId="urn:microsoft.com/office/officeart/2005/8/layout/vProcess5"/>
    <dgm:cxn modelId="{57FCC9DA-B429-4BC6-83A2-2A04FB1FE41D}" type="presOf" srcId="{176DB01A-B161-470E-BAA6-B00149EA8809}" destId="{997E46DC-9114-463A-851E-42D9C4542DC1}" srcOrd="1" destOrd="0" presId="urn:microsoft.com/office/officeart/2005/8/layout/vProcess5"/>
    <dgm:cxn modelId="{0467CBE2-92B0-422A-842B-E10F67B04E8B}" type="presOf" srcId="{3843D0A8-2216-4987-8353-907A32F05989}" destId="{3A120CB5-10CE-4FA4-94CB-3B8DC681CC26}" srcOrd="0" destOrd="0" presId="urn:microsoft.com/office/officeart/2005/8/layout/vProcess5"/>
    <dgm:cxn modelId="{2DBBABE9-2E60-42B9-8F7A-602DF8E6992D}" type="presOf" srcId="{3939F80D-9BFF-4949-B7E4-C07ADEB5B9A0}" destId="{5E86DDC3-7320-4670-8BCE-D11A66ADE4C7}" srcOrd="0" destOrd="0" presId="urn:microsoft.com/office/officeart/2005/8/layout/vProcess5"/>
    <dgm:cxn modelId="{34303BF1-F5A2-461E-AE55-ADCC57F578B8}" srcId="{E87EC0E2-E8C8-47C8-8ACE-B951FD519547}" destId="{45EB7E66-379A-4AEE-BC7C-2265B4F3B468}" srcOrd="3" destOrd="0" parTransId="{071F4BDA-2A94-4757-91DB-41E1F18D4C28}" sibTransId="{3939F80D-9BFF-4949-B7E4-C07ADEB5B9A0}"/>
    <dgm:cxn modelId="{2A75A1E5-9CA0-48D3-B142-6721F575C575}" type="presParOf" srcId="{DA0B8A94-15A8-43EF-8DC9-1D31716840CE}" destId="{2B3EB0D5-A8AF-486E-8C48-CD43AA8E5B52}" srcOrd="0" destOrd="0" presId="urn:microsoft.com/office/officeart/2005/8/layout/vProcess5"/>
    <dgm:cxn modelId="{28E8B6E8-419E-4100-94C6-E491707CA787}" type="presParOf" srcId="{DA0B8A94-15A8-43EF-8DC9-1D31716840CE}" destId="{0BD77BFC-BB52-4A42-BE75-3D73C6666A99}" srcOrd="1" destOrd="0" presId="urn:microsoft.com/office/officeart/2005/8/layout/vProcess5"/>
    <dgm:cxn modelId="{A3637C3E-C9B1-46C7-A18C-791B281FF352}" type="presParOf" srcId="{DA0B8A94-15A8-43EF-8DC9-1D31716840CE}" destId="{1C7A8CA9-2EE0-44DB-83EF-C666A16107A5}" srcOrd="2" destOrd="0" presId="urn:microsoft.com/office/officeart/2005/8/layout/vProcess5"/>
    <dgm:cxn modelId="{D7613D41-834B-428E-BF83-F73B44FD271B}" type="presParOf" srcId="{DA0B8A94-15A8-43EF-8DC9-1D31716840CE}" destId="{5A755B3E-F64F-439E-A610-11922F4CF2E7}" srcOrd="3" destOrd="0" presId="urn:microsoft.com/office/officeart/2005/8/layout/vProcess5"/>
    <dgm:cxn modelId="{930F82BD-9CBD-45EE-8031-C282E2B1E7F2}" type="presParOf" srcId="{DA0B8A94-15A8-43EF-8DC9-1D31716840CE}" destId="{C8DDC141-8298-41E2-8C5B-366F4554D26B}" srcOrd="4" destOrd="0" presId="urn:microsoft.com/office/officeart/2005/8/layout/vProcess5"/>
    <dgm:cxn modelId="{C6B9E3A0-2A06-4B2A-A188-0E3CE4601674}" type="presParOf" srcId="{DA0B8A94-15A8-43EF-8DC9-1D31716840CE}" destId="{6A67DD3D-ACE4-4F49-BACA-840BF5030866}" srcOrd="5" destOrd="0" presId="urn:microsoft.com/office/officeart/2005/8/layout/vProcess5"/>
    <dgm:cxn modelId="{7761032B-8AAE-4287-B69C-3206FA59C126}" type="presParOf" srcId="{DA0B8A94-15A8-43EF-8DC9-1D31716840CE}" destId="{E76CD41A-52BA-4EE5-B38D-0DF67F7EF9C6}" srcOrd="6" destOrd="0" presId="urn:microsoft.com/office/officeart/2005/8/layout/vProcess5"/>
    <dgm:cxn modelId="{6123EA5C-185E-42A4-BC5E-F1F5A9A47A74}" type="presParOf" srcId="{DA0B8A94-15A8-43EF-8DC9-1D31716840CE}" destId="{3A120CB5-10CE-4FA4-94CB-3B8DC681CC26}" srcOrd="7" destOrd="0" presId="urn:microsoft.com/office/officeart/2005/8/layout/vProcess5"/>
    <dgm:cxn modelId="{3D52F4F0-CA2E-4F71-9CA6-594300C8C6C8}" type="presParOf" srcId="{DA0B8A94-15A8-43EF-8DC9-1D31716840CE}" destId="{7023C93F-BF4A-4793-B0F4-000C77862B2E}" srcOrd="8" destOrd="0" presId="urn:microsoft.com/office/officeart/2005/8/layout/vProcess5"/>
    <dgm:cxn modelId="{23D8DCA4-ABE7-4DD3-841A-EED54B8263FB}" type="presParOf" srcId="{DA0B8A94-15A8-43EF-8DC9-1D31716840CE}" destId="{5E86DDC3-7320-4670-8BCE-D11A66ADE4C7}" srcOrd="9" destOrd="0" presId="urn:microsoft.com/office/officeart/2005/8/layout/vProcess5"/>
    <dgm:cxn modelId="{01C51C0E-98C1-4271-9ABC-D8FBD751811F}" type="presParOf" srcId="{DA0B8A94-15A8-43EF-8DC9-1D31716840CE}" destId="{0197278C-A8C4-4FDA-9467-203CE51CB958}" srcOrd="10" destOrd="0" presId="urn:microsoft.com/office/officeart/2005/8/layout/vProcess5"/>
    <dgm:cxn modelId="{34F20F6A-E55A-40C8-9C68-6BD9B1A8CD00}" type="presParOf" srcId="{DA0B8A94-15A8-43EF-8DC9-1D31716840CE}" destId="{997E46DC-9114-463A-851E-42D9C4542DC1}" srcOrd="11" destOrd="0" presId="urn:microsoft.com/office/officeart/2005/8/layout/vProcess5"/>
    <dgm:cxn modelId="{DA0B4DD8-FDE7-4BDF-B471-14944EAC8FA7}" type="presParOf" srcId="{DA0B8A94-15A8-43EF-8DC9-1D31716840CE}" destId="{4F995AEF-7B7D-4BAB-B202-7C6D3DA3BDD6}" srcOrd="12" destOrd="0" presId="urn:microsoft.com/office/officeart/2005/8/layout/vProcess5"/>
    <dgm:cxn modelId="{808C1869-4000-4277-8F18-C5736F4E5462}" type="presParOf" srcId="{DA0B8A94-15A8-43EF-8DC9-1D31716840CE}" destId="{0D57CE52-AC03-42DD-9A11-0155FD61E0B5}" srcOrd="13" destOrd="0" presId="urn:microsoft.com/office/officeart/2005/8/layout/vProcess5"/>
    <dgm:cxn modelId="{1B5BE13C-7EC3-4A29-9D24-AB60125458E2}" type="presParOf" srcId="{DA0B8A94-15A8-43EF-8DC9-1D31716840CE}" destId="{BEABACD6-39DE-40AB-B9C7-5D5CB7C20D6E}"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7E63B7-C226-40DC-B402-C81FDECB5B06}"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GB"/>
        </a:p>
      </dgm:t>
    </dgm:pt>
    <dgm:pt modelId="{457CA944-B115-44EF-93FC-A109B0944444}">
      <dgm:prSet phldrT="[Text]"/>
      <dgm:spPr/>
      <dgm:t>
        <a:bodyPr/>
        <a:lstStyle/>
        <a:p>
          <a:r>
            <a:rPr lang="en-GB" dirty="0"/>
            <a:t>Minimise number of objects for respondent’s task</a:t>
          </a:r>
        </a:p>
      </dgm:t>
    </dgm:pt>
    <dgm:pt modelId="{581F67D0-519F-41F1-9FA1-816041C4FA0D}" type="parTrans" cxnId="{B1468389-77EE-4C10-B9FD-E757D62C6509}">
      <dgm:prSet/>
      <dgm:spPr/>
      <dgm:t>
        <a:bodyPr/>
        <a:lstStyle/>
        <a:p>
          <a:endParaRPr lang="en-GB"/>
        </a:p>
      </dgm:t>
    </dgm:pt>
    <dgm:pt modelId="{2F2B08E9-F4E2-4AE9-ACBF-49682E2CE08E}" type="sibTrans" cxnId="{B1468389-77EE-4C10-B9FD-E757D62C6509}">
      <dgm:prSet/>
      <dgm:spPr/>
      <dgm:t>
        <a:bodyPr/>
        <a:lstStyle/>
        <a:p>
          <a:endParaRPr lang="en-GB"/>
        </a:p>
      </dgm:t>
    </dgm:pt>
    <dgm:pt modelId="{FA50BC91-4FEE-464D-B6DA-A7CF70A01F61}">
      <dgm:prSet phldrT="[Text]"/>
      <dgm:spPr/>
      <dgm:t>
        <a:bodyPr/>
        <a:lstStyle/>
        <a:p>
          <a:r>
            <a:rPr lang="en-GB" dirty="0"/>
            <a:t>≥ 4 times as many objects as dimensions</a:t>
          </a:r>
        </a:p>
      </dgm:t>
    </dgm:pt>
    <dgm:pt modelId="{1CBED203-6E4F-42AF-9AE7-0A7D736F09A2}" type="parTrans" cxnId="{FB670280-0332-4602-9995-53DFC19B12B5}">
      <dgm:prSet/>
      <dgm:spPr/>
      <dgm:t>
        <a:bodyPr/>
        <a:lstStyle/>
        <a:p>
          <a:endParaRPr lang="en-GB"/>
        </a:p>
      </dgm:t>
    </dgm:pt>
    <dgm:pt modelId="{CEA22C20-96EF-4865-8176-21AEAA83A064}" type="sibTrans" cxnId="{FB670280-0332-4602-9995-53DFC19B12B5}">
      <dgm:prSet/>
      <dgm:spPr/>
      <dgm:t>
        <a:bodyPr/>
        <a:lstStyle/>
        <a:p>
          <a:endParaRPr lang="en-GB"/>
        </a:p>
      </dgm:t>
    </dgm:pt>
    <dgm:pt modelId="{EFE54E05-1EB4-4F45-89D5-5FE4D55AC0FE}" type="pres">
      <dgm:prSet presAssocID="{3F7E63B7-C226-40DC-B402-C81FDECB5B06}" presName="compositeShape" presStyleCnt="0">
        <dgm:presLayoutVars>
          <dgm:chMax val="2"/>
          <dgm:dir/>
          <dgm:resizeHandles val="exact"/>
        </dgm:presLayoutVars>
      </dgm:prSet>
      <dgm:spPr/>
    </dgm:pt>
    <dgm:pt modelId="{B5BF1019-9ACB-4D62-9196-CA23E91058A3}" type="pres">
      <dgm:prSet presAssocID="{3F7E63B7-C226-40DC-B402-C81FDECB5B06}" presName="divider" presStyleLbl="fgShp" presStyleIdx="0" presStyleCnt="1"/>
      <dgm:spPr/>
    </dgm:pt>
    <dgm:pt modelId="{3E155E91-140E-4BC8-98A2-C90F4B007067}" type="pres">
      <dgm:prSet presAssocID="{457CA944-B115-44EF-93FC-A109B0944444}" presName="downArrow" presStyleLbl="node1" presStyleIdx="0" presStyleCnt="2"/>
      <dgm:spPr/>
    </dgm:pt>
    <dgm:pt modelId="{98AE4A7F-1A73-45AC-9EB5-7E573C3171ED}" type="pres">
      <dgm:prSet presAssocID="{457CA944-B115-44EF-93FC-A109B0944444}" presName="downArrowText" presStyleLbl="revTx" presStyleIdx="0" presStyleCnt="2">
        <dgm:presLayoutVars>
          <dgm:bulletEnabled val="1"/>
        </dgm:presLayoutVars>
      </dgm:prSet>
      <dgm:spPr/>
    </dgm:pt>
    <dgm:pt modelId="{4FE375E8-F705-422C-88A7-C8E3F49F045F}" type="pres">
      <dgm:prSet presAssocID="{FA50BC91-4FEE-464D-B6DA-A7CF70A01F61}" presName="upArrow" presStyleLbl="node1" presStyleIdx="1" presStyleCnt="2"/>
      <dgm:spPr/>
    </dgm:pt>
    <dgm:pt modelId="{980398E3-1025-4023-A8AD-496EAB808917}" type="pres">
      <dgm:prSet presAssocID="{FA50BC91-4FEE-464D-B6DA-A7CF70A01F61}" presName="upArrowText" presStyleLbl="revTx" presStyleIdx="1" presStyleCnt="2">
        <dgm:presLayoutVars>
          <dgm:bulletEnabled val="1"/>
        </dgm:presLayoutVars>
      </dgm:prSet>
      <dgm:spPr/>
    </dgm:pt>
  </dgm:ptLst>
  <dgm:cxnLst>
    <dgm:cxn modelId="{FB670280-0332-4602-9995-53DFC19B12B5}" srcId="{3F7E63B7-C226-40DC-B402-C81FDECB5B06}" destId="{FA50BC91-4FEE-464D-B6DA-A7CF70A01F61}" srcOrd="1" destOrd="0" parTransId="{1CBED203-6E4F-42AF-9AE7-0A7D736F09A2}" sibTransId="{CEA22C20-96EF-4865-8176-21AEAA83A064}"/>
    <dgm:cxn modelId="{92FB5F83-3970-45CE-9EE0-28E05DD5161F}" type="presOf" srcId="{3F7E63B7-C226-40DC-B402-C81FDECB5B06}" destId="{EFE54E05-1EB4-4F45-89D5-5FE4D55AC0FE}" srcOrd="0" destOrd="0" presId="urn:microsoft.com/office/officeart/2005/8/layout/arrow3"/>
    <dgm:cxn modelId="{B1468389-77EE-4C10-B9FD-E757D62C6509}" srcId="{3F7E63B7-C226-40DC-B402-C81FDECB5B06}" destId="{457CA944-B115-44EF-93FC-A109B0944444}" srcOrd="0" destOrd="0" parTransId="{581F67D0-519F-41F1-9FA1-816041C4FA0D}" sibTransId="{2F2B08E9-F4E2-4AE9-ACBF-49682E2CE08E}"/>
    <dgm:cxn modelId="{96A6479F-E023-434D-9B6F-A80692FCE623}" type="presOf" srcId="{457CA944-B115-44EF-93FC-A109B0944444}" destId="{98AE4A7F-1A73-45AC-9EB5-7E573C3171ED}" srcOrd="0" destOrd="0" presId="urn:microsoft.com/office/officeart/2005/8/layout/arrow3"/>
    <dgm:cxn modelId="{BBF89AFE-3B30-433B-B917-EA7C605A5B3D}" type="presOf" srcId="{FA50BC91-4FEE-464D-B6DA-A7CF70A01F61}" destId="{980398E3-1025-4023-A8AD-496EAB808917}" srcOrd="0" destOrd="0" presId="urn:microsoft.com/office/officeart/2005/8/layout/arrow3"/>
    <dgm:cxn modelId="{A5895251-5AE8-4577-923A-AA3F32200D6F}" type="presParOf" srcId="{EFE54E05-1EB4-4F45-89D5-5FE4D55AC0FE}" destId="{B5BF1019-9ACB-4D62-9196-CA23E91058A3}" srcOrd="0" destOrd="0" presId="urn:microsoft.com/office/officeart/2005/8/layout/arrow3"/>
    <dgm:cxn modelId="{1DF93DA3-3779-4978-AED6-E41789C08700}" type="presParOf" srcId="{EFE54E05-1EB4-4F45-89D5-5FE4D55AC0FE}" destId="{3E155E91-140E-4BC8-98A2-C90F4B007067}" srcOrd="1" destOrd="0" presId="urn:microsoft.com/office/officeart/2005/8/layout/arrow3"/>
    <dgm:cxn modelId="{BD652F27-0921-4148-B06C-06A780626B80}" type="presParOf" srcId="{EFE54E05-1EB4-4F45-89D5-5FE4D55AC0FE}" destId="{98AE4A7F-1A73-45AC-9EB5-7E573C3171ED}" srcOrd="2" destOrd="0" presId="urn:microsoft.com/office/officeart/2005/8/layout/arrow3"/>
    <dgm:cxn modelId="{7A328538-E193-409E-9E19-73EC17783E52}" type="presParOf" srcId="{EFE54E05-1EB4-4F45-89D5-5FE4D55AC0FE}" destId="{4FE375E8-F705-422C-88A7-C8E3F49F045F}" srcOrd="3" destOrd="0" presId="urn:microsoft.com/office/officeart/2005/8/layout/arrow3"/>
    <dgm:cxn modelId="{74950426-A529-4524-844A-2ED2A2ECD606}" type="presParOf" srcId="{EFE54E05-1EB4-4F45-89D5-5FE4D55AC0FE}" destId="{980398E3-1025-4023-A8AD-496EAB808917}"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40AE67-042E-4A91-92C4-77BDBD77202F}"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5FB14807-1782-41E1-A751-EB2CD23A24FA}">
      <dgm:prSet phldrT="[Text]" custT="1"/>
      <dgm:spPr/>
      <dgm:t>
        <a:bodyPr/>
        <a:lstStyle/>
        <a:p>
          <a:r>
            <a:rPr lang="en-US" sz="2000" dirty="0"/>
            <a:t>Perceptual Maps</a:t>
          </a:r>
        </a:p>
      </dgm:t>
    </dgm:pt>
    <dgm:pt modelId="{91C0593C-0842-49C1-8674-3840F51651C2}" type="parTrans" cxnId="{107C2ED4-AE58-4F7E-9603-F98EC21BB60F}">
      <dgm:prSet/>
      <dgm:spPr/>
      <dgm:t>
        <a:bodyPr/>
        <a:lstStyle/>
        <a:p>
          <a:endParaRPr lang="en-US" sz="2000"/>
        </a:p>
      </dgm:t>
    </dgm:pt>
    <dgm:pt modelId="{FCD2CADF-16CE-4E86-8E92-3C01640179D0}" type="sibTrans" cxnId="{107C2ED4-AE58-4F7E-9603-F98EC21BB60F}">
      <dgm:prSet/>
      <dgm:spPr/>
      <dgm:t>
        <a:bodyPr/>
        <a:lstStyle/>
        <a:p>
          <a:endParaRPr lang="en-US" sz="2000"/>
        </a:p>
      </dgm:t>
    </dgm:pt>
    <dgm:pt modelId="{4318DF7A-BA4B-4CDA-A539-3B40BEBBD1CD}">
      <dgm:prSet phldrT="[Text]" custT="1"/>
      <dgm:spPr/>
      <dgm:t>
        <a:bodyPr/>
        <a:lstStyle/>
        <a:p>
          <a:r>
            <a:rPr lang="en-US" sz="2000" dirty="0"/>
            <a:t>Direct Approach</a:t>
          </a:r>
        </a:p>
      </dgm:t>
    </dgm:pt>
    <dgm:pt modelId="{5E93C6E6-96CA-4643-834A-A63AC0D0AAF2}" type="parTrans" cxnId="{41F741D1-55D8-4FA0-A32F-990593CC9597}">
      <dgm:prSet custT="1"/>
      <dgm:spPr/>
      <dgm:t>
        <a:bodyPr/>
        <a:lstStyle/>
        <a:p>
          <a:endParaRPr lang="en-US" sz="2000" dirty="0"/>
        </a:p>
      </dgm:t>
    </dgm:pt>
    <dgm:pt modelId="{5929C456-EE65-4A73-BCA8-A2FED18C8EBA}" type="sibTrans" cxnId="{41F741D1-55D8-4FA0-A32F-990593CC9597}">
      <dgm:prSet/>
      <dgm:spPr/>
      <dgm:t>
        <a:bodyPr/>
        <a:lstStyle/>
        <a:p>
          <a:endParaRPr lang="en-US" sz="2000"/>
        </a:p>
      </dgm:t>
    </dgm:pt>
    <dgm:pt modelId="{0547AB29-2853-4D37-BE56-8CCF284E51D9}">
      <dgm:prSet phldrT="[Text]" custT="1"/>
      <dgm:spPr/>
      <dgm:t>
        <a:bodyPr/>
        <a:lstStyle/>
        <a:p>
          <a:r>
            <a:rPr lang="en-US" sz="2000" dirty="0"/>
            <a:t>Attribute-Based </a:t>
          </a:r>
        </a:p>
      </dgm:t>
    </dgm:pt>
    <dgm:pt modelId="{C3FDC667-30E1-498D-B479-6CE4508598B7}" type="parTrans" cxnId="{B0CE6B04-9849-41E0-A40D-5164D7689D39}">
      <dgm:prSet/>
      <dgm:spPr/>
      <dgm:t>
        <a:bodyPr/>
        <a:lstStyle/>
        <a:p>
          <a:endParaRPr lang="en-GB"/>
        </a:p>
      </dgm:t>
    </dgm:pt>
    <dgm:pt modelId="{D90E4C39-4065-4FC3-9572-BFDBD453ADE2}" type="sibTrans" cxnId="{B0CE6B04-9849-41E0-A40D-5164D7689D39}">
      <dgm:prSet/>
      <dgm:spPr/>
      <dgm:t>
        <a:bodyPr/>
        <a:lstStyle/>
        <a:p>
          <a:endParaRPr lang="en-GB"/>
        </a:p>
      </dgm:t>
    </dgm:pt>
    <dgm:pt modelId="{67470275-F742-411F-BD3D-89855B6147B5}">
      <dgm:prSet phldrT="[Text]" custT="1"/>
      <dgm:spPr/>
      <dgm:t>
        <a:bodyPr/>
        <a:lstStyle/>
        <a:p>
          <a:r>
            <a:rPr lang="en-US" sz="2000" dirty="0"/>
            <a:t>Non attribute-based</a:t>
          </a:r>
        </a:p>
      </dgm:t>
    </dgm:pt>
    <dgm:pt modelId="{60C0A16D-ACF6-438F-BC05-6BB3B0C25FCC}" type="parTrans" cxnId="{08340A8B-B8EB-4539-971C-51BFA257D029}">
      <dgm:prSet/>
      <dgm:spPr/>
      <dgm:t>
        <a:bodyPr/>
        <a:lstStyle/>
        <a:p>
          <a:endParaRPr lang="en-GB"/>
        </a:p>
      </dgm:t>
    </dgm:pt>
    <dgm:pt modelId="{5D80CD94-C438-4291-BC24-F3FD28D3564A}" type="sibTrans" cxnId="{08340A8B-B8EB-4539-971C-51BFA257D029}">
      <dgm:prSet/>
      <dgm:spPr/>
      <dgm:t>
        <a:bodyPr/>
        <a:lstStyle/>
        <a:p>
          <a:endParaRPr lang="en-GB"/>
        </a:p>
      </dgm:t>
    </dgm:pt>
    <dgm:pt modelId="{195DCB3B-E0CF-4044-90E1-F0ADE2A89D60}">
      <dgm:prSet phldrT="[Text]" custT="1"/>
      <dgm:spPr/>
      <dgm:t>
        <a:bodyPr/>
        <a:lstStyle/>
        <a:p>
          <a:r>
            <a:rPr lang="en-US" sz="2000" dirty="0"/>
            <a:t>Indirect (Derived) Approach</a:t>
          </a:r>
          <a:endParaRPr lang="en-GB" dirty="0"/>
        </a:p>
      </dgm:t>
    </dgm:pt>
    <dgm:pt modelId="{905730F2-4159-45EC-AC1D-91B1D49A0070}" type="parTrans" cxnId="{BA85EBD6-335C-4504-B047-991EEF32CC23}">
      <dgm:prSet/>
      <dgm:spPr/>
      <dgm:t>
        <a:bodyPr/>
        <a:lstStyle/>
        <a:p>
          <a:endParaRPr lang="en-GB"/>
        </a:p>
      </dgm:t>
    </dgm:pt>
    <dgm:pt modelId="{A0AA0E61-C61F-4D83-9CB3-66736A097C11}" type="sibTrans" cxnId="{BA85EBD6-335C-4504-B047-991EEF32CC23}">
      <dgm:prSet/>
      <dgm:spPr/>
      <dgm:t>
        <a:bodyPr/>
        <a:lstStyle/>
        <a:p>
          <a:endParaRPr lang="en-GB"/>
        </a:p>
      </dgm:t>
    </dgm:pt>
    <dgm:pt modelId="{A0095BCD-5039-4A42-B514-52EF65986D44}" type="pres">
      <dgm:prSet presAssocID="{8C40AE67-042E-4A91-92C4-77BDBD77202F}" presName="diagram" presStyleCnt="0">
        <dgm:presLayoutVars>
          <dgm:chPref val="1"/>
          <dgm:dir/>
          <dgm:animOne val="branch"/>
          <dgm:animLvl val="lvl"/>
          <dgm:resizeHandles val="exact"/>
        </dgm:presLayoutVars>
      </dgm:prSet>
      <dgm:spPr/>
    </dgm:pt>
    <dgm:pt modelId="{9B11C48F-998B-4E96-A80E-80BDDDBFEAA8}" type="pres">
      <dgm:prSet presAssocID="{5FB14807-1782-41E1-A751-EB2CD23A24FA}" presName="root1" presStyleCnt="0"/>
      <dgm:spPr/>
    </dgm:pt>
    <dgm:pt modelId="{2DB7695F-E29E-409D-B53D-F6FFACB30621}" type="pres">
      <dgm:prSet presAssocID="{5FB14807-1782-41E1-A751-EB2CD23A24FA}" presName="LevelOneTextNode" presStyleLbl="node0" presStyleIdx="0" presStyleCnt="1">
        <dgm:presLayoutVars>
          <dgm:chPref val="3"/>
        </dgm:presLayoutVars>
      </dgm:prSet>
      <dgm:spPr/>
    </dgm:pt>
    <dgm:pt modelId="{62D34D09-5918-4AD0-B642-424F4D6F7B05}" type="pres">
      <dgm:prSet presAssocID="{5FB14807-1782-41E1-A751-EB2CD23A24FA}" presName="level2hierChild" presStyleCnt="0"/>
      <dgm:spPr/>
    </dgm:pt>
    <dgm:pt modelId="{6F2FE230-0372-474D-9179-769C84B11722}" type="pres">
      <dgm:prSet presAssocID="{5E93C6E6-96CA-4643-834A-A63AC0D0AAF2}" presName="conn2-1" presStyleLbl="parChTrans1D2" presStyleIdx="0" presStyleCnt="2"/>
      <dgm:spPr/>
    </dgm:pt>
    <dgm:pt modelId="{DEA1ABF1-65CF-4786-8CE9-E10CA2A51CF8}" type="pres">
      <dgm:prSet presAssocID="{5E93C6E6-96CA-4643-834A-A63AC0D0AAF2}" presName="connTx" presStyleLbl="parChTrans1D2" presStyleIdx="0" presStyleCnt="2"/>
      <dgm:spPr/>
    </dgm:pt>
    <dgm:pt modelId="{52C81CD2-0D65-46C1-B7A0-66EAB540E6DA}" type="pres">
      <dgm:prSet presAssocID="{4318DF7A-BA4B-4CDA-A539-3B40BEBBD1CD}" presName="root2" presStyleCnt="0"/>
      <dgm:spPr/>
    </dgm:pt>
    <dgm:pt modelId="{228DF425-3F88-4CB0-A0A3-6AC8742AD6E4}" type="pres">
      <dgm:prSet presAssocID="{4318DF7A-BA4B-4CDA-A539-3B40BEBBD1CD}" presName="LevelTwoTextNode" presStyleLbl="node2" presStyleIdx="0" presStyleCnt="2">
        <dgm:presLayoutVars>
          <dgm:chPref val="3"/>
        </dgm:presLayoutVars>
      </dgm:prSet>
      <dgm:spPr/>
    </dgm:pt>
    <dgm:pt modelId="{7AF52839-14BE-47AC-B8CE-C804A0FCA1D5}" type="pres">
      <dgm:prSet presAssocID="{4318DF7A-BA4B-4CDA-A539-3B40BEBBD1CD}" presName="level3hierChild" presStyleCnt="0"/>
      <dgm:spPr/>
    </dgm:pt>
    <dgm:pt modelId="{065C9228-34E8-42F6-BAE0-C4F2270B537D}" type="pres">
      <dgm:prSet presAssocID="{60C0A16D-ACF6-438F-BC05-6BB3B0C25FCC}" presName="conn2-1" presStyleLbl="parChTrans1D3" presStyleIdx="0" presStyleCnt="2"/>
      <dgm:spPr/>
    </dgm:pt>
    <dgm:pt modelId="{DC44C8C6-FF86-4DBD-A924-7F186B736822}" type="pres">
      <dgm:prSet presAssocID="{60C0A16D-ACF6-438F-BC05-6BB3B0C25FCC}" presName="connTx" presStyleLbl="parChTrans1D3" presStyleIdx="0" presStyleCnt="2"/>
      <dgm:spPr/>
    </dgm:pt>
    <dgm:pt modelId="{1409E0A8-DDEC-438B-86FE-69178E2A2EA0}" type="pres">
      <dgm:prSet presAssocID="{67470275-F742-411F-BD3D-89855B6147B5}" presName="root2" presStyleCnt="0"/>
      <dgm:spPr/>
    </dgm:pt>
    <dgm:pt modelId="{B59BB942-19CF-4A9E-BDE2-25EE8BCD796F}" type="pres">
      <dgm:prSet presAssocID="{67470275-F742-411F-BD3D-89855B6147B5}" presName="LevelTwoTextNode" presStyleLbl="node3" presStyleIdx="0" presStyleCnt="2">
        <dgm:presLayoutVars>
          <dgm:chPref val="3"/>
        </dgm:presLayoutVars>
      </dgm:prSet>
      <dgm:spPr/>
    </dgm:pt>
    <dgm:pt modelId="{0A9C7FBF-4E95-4729-9172-582FCA318F3B}" type="pres">
      <dgm:prSet presAssocID="{67470275-F742-411F-BD3D-89855B6147B5}" presName="level3hierChild" presStyleCnt="0"/>
      <dgm:spPr/>
    </dgm:pt>
    <dgm:pt modelId="{59CE803E-3F84-4DB5-BC3B-329FB85FDAA8}" type="pres">
      <dgm:prSet presAssocID="{905730F2-4159-45EC-AC1D-91B1D49A0070}" presName="conn2-1" presStyleLbl="parChTrans1D2" presStyleIdx="1" presStyleCnt="2"/>
      <dgm:spPr/>
    </dgm:pt>
    <dgm:pt modelId="{FC8EC680-5105-4FB2-A842-B94BAA4F6421}" type="pres">
      <dgm:prSet presAssocID="{905730F2-4159-45EC-AC1D-91B1D49A0070}" presName="connTx" presStyleLbl="parChTrans1D2" presStyleIdx="1" presStyleCnt="2"/>
      <dgm:spPr/>
    </dgm:pt>
    <dgm:pt modelId="{734910AB-BC20-4DF3-87E7-CC8F4D5EFA2C}" type="pres">
      <dgm:prSet presAssocID="{195DCB3B-E0CF-4044-90E1-F0ADE2A89D60}" presName="root2" presStyleCnt="0"/>
      <dgm:spPr/>
    </dgm:pt>
    <dgm:pt modelId="{F83F5D51-86F5-4507-9370-A685D6005D96}" type="pres">
      <dgm:prSet presAssocID="{195DCB3B-E0CF-4044-90E1-F0ADE2A89D60}" presName="LevelTwoTextNode" presStyleLbl="node2" presStyleIdx="1" presStyleCnt="2">
        <dgm:presLayoutVars>
          <dgm:chPref val="3"/>
        </dgm:presLayoutVars>
      </dgm:prSet>
      <dgm:spPr/>
    </dgm:pt>
    <dgm:pt modelId="{10E41441-106F-4BB2-8DBF-54B40C292C36}" type="pres">
      <dgm:prSet presAssocID="{195DCB3B-E0CF-4044-90E1-F0ADE2A89D60}" presName="level3hierChild" presStyleCnt="0"/>
      <dgm:spPr/>
    </dgm:pt>
    <dgm:pt modelId="{7B02B732-FBE0-4F5E-A44D-5B45629AC0D9}" type="pres">
      <dgm:prSet presAssocID="{C3FDC667-30E1-498D-B479-6CE4508598B7}" presName="conn2-1" presStyleLbl="parChTrans1D3" presStyleIdx="1" presStyleCnt="2"/>
      <dgm:spPr/>
    </dgm:pt>
    <dgm:pt modelId="{E472C7B6-FDBF-4627-8C3A-753DAEBA185E}" type="pres">
      <dgm:prSet presAssocID="{C3FDC667-30E1-498D-B479-6CE4508598B7}" presName="connTx" presStyleLbl="parChTrans1D3" presStyleIdx="1" presStyleCnt="2"/>
      <dgm:spPr/>
    </dgm:pt>
    <dgm:pt modelId="{D2AA621A-9135-47C3-8C50-F99ADE94FDE1}" type="pres">
      <dgm:prSet presAssocID="{0547AB29-2853-4D37-BE56-8CCF284E51D9}" presName="root2" presStyleCnt="0"/>
      <dgm:spPr/>
    </dgm:pt>
    <dgm:pt modelId="{81FC00AE-D567-4F9E-89E5-FA6B1EC26643}" type="pres">
      <dgm:prSet presAssocID="{0547AB29-2853-4D37-BE56-8CCF284E51D9}" presName="LevelTwoTextNode" presStyleLbl="node3" presStyleIdx="1" presStyleCnt="2">
        <dgm:presLayoutVars>
          <dgm:chPref val="3"/>
        </dgm:presLayoutVars>
      </dgm:prSet>
      <dgm:spPr/>
    </dgm:pt>
    <dgm:pt modelId="{5C8DA454-9437-41D2-A174-C599FE2CB124}" type="pres">
      <dgm:prSet presAssocID="{0547AB29-2853-4D37-BE56-8CCF284E51D9}" presName="level3hierChild" presStyleCnt="0"/>
      <dgm:spPr/>
    </dgm:pt>
  </dgm:ptLst>
  <dgm:cxnLst>
    <dgm:cxn modelId="{B0CE6B04-9849-41E0-A40D-5164D7689D39}" srcId="{195DCB3B-E0CF-4044-90E1-F0ADE2A89D60}" destId="{0547AB29-2853-4D37-BE56-8CCF284E51D9}" srcOrd="0" destOrd="0" parTransId="{C3FDC667-30E1-498D-B479-6CE4508598B7}" sibTransId="{D90E4C39-4065-4FC3-9572-BFDBD453ADE2}"/>
    <dgm:cxn modelId="{036F360A-0505-42AC-8AA2-E4ECAC559A71}" type="presOf" srcId="{60C0A16D-ACF6-438F-BC05-6BB3B0C25FCC}" destId="{DC44C8C6-FF86-4DBD-A924-7F186B736822}" srcOrd="1" destOrd="0" presId="urn:microsoft.com/office/officeart/2005/8/layout/hierarchy2"/>
    <dgm:cxn modelId="{4DEF780F-8A79-4354-9CC5-C8684A64A731}" type="presOf" srcId="{C3FDC667-30E1-498D-B479-6CE4508598B7}" destId="{E472C7B6-FDBF-4627-8C3A-753DAEBA185E}" srcOrd="1" destOrd="0" presId="urn:microsoft.com/office/officeart/2005/8/layout/hierarchy2"/>
    <dgm:cxn modelId="{0F31DF1D-42C6-4B71-85AC-7DC7CDF72DD7}" type="presOf" srcId="{5E93C6E6-96CA-4643-834A-A63AC0D0AAF2}" destId="{DEA1ABF1-65CF-4786-8CE9-E10CA2A51CF8}" srcOrd="1" destOrd="0" presId="urn:microsoft.com/office/officeart/2005/8/layout/hierarchy2"/>
    <dgm:cxn modelId="{4188D11F-699E-4CCD-9CE4-7C72AAD598D2}" type="presOf" srcId="{905730F2-4159-45EC-AC1D-91B1D49A0070}" destId="{59CE803E-3F84-4DB5-BC3B-329FB85FDAA8}" srcOrd="0" destOrd="0" presId="urn:microsoft.com/office/officeart/2005/8/layout/hierarchy2"/>
    <dgm:cxn modelId="{7888FD35-2151-49CC-800F-F5B0ECCD62C4}" type="presOf" srcId="{4318DF7A-BA4B-4CDA-A539-3B40BEBBD1CD}" destId="{228DF425-3F88-4CB0-A0A3-6AC8742AD6E4}" srcOrd="0" destOrd="0" presId="urn:microsoft.com/office/officeart/2005/8/layout/hierarchy2"/>
    <dgm:cxn modelId="{C39F1B45-47F1-4659-9A7A-5D22126E517B}" type="presOf" srcId="{60C0A16D-ACF6-438F-BC05-6BB3B0C25FCC}" destId="{065C9228-34E8-42F6-BAE0-C4F2270B537D}" srcOrd="0" destOrd="0" presId="urn:microsoft.com/office/officeart/2005/8/layout/hierarchy2"/>
    <dgm:cxn modelId="{B7D6064C-2468-43BA-8C81-F1E62C486C6C}" type="presOf" srcId="{0547AB29-2853-4D37-BE56-8CCF284E51D9}" destId="{81FC00AE-D567-4F9E-89E5-FA6B1EC26643}" srcOrd="0" destOrd="0" presId="urn:microsoft.com/office/officeart/2005/8/layout/hierarchy2"/>
    <dgm:cxn modelId="{EE94214C-9B17-4819-B68E-FF540DD399E7}" type="presOf" srcId="{905730F2-4159-45EC-AC1D-91B1D49A0070}" destId="{FC8EC680-5105-4FB2-A842-B94BAA4F6421}" srcOrd="1" destOrd="0" presId="urn:microsoft.com/office/officeart/2005/8/layout/hierarchy2"/>
    <dgm:cxn modelId="{67875F82-973D-407A-A8DA-7C832669C52A}" type="presOf" srcId="{5FB14807-1782-41E1-A751-EB2CD23A24FA}" destId="{2DB7695F-E29E-409D-B53D-F6FFACB30621}" srcOrd="0" destOrd="0" presId="urn:microsoft.com/office/officeart/2005/8/layout/hierarchy2"/>
    <dgm:cxn modelId="{1EA6948A-271E-4CE2-9181-D67EDB5B0F33}" type="presOf" srcId="{195DCB3B-E0CF-4044-90E1-F0ADE2A89D60}" destId="{F83F5D51-86F5-4507-9370-A685D6005D96}" srcOrd="0" destOrd="0" presId="urn:microsoft.com/office/officeart/2005/8/layout/hierarchy2"/>
    <dgm:cxn modelId="{08340A8B-B8EB-4539-971C-51BFA257D029}" srcId="{4318DF7A-BA4B-4CDA-A539-3B40BEBBD1CD}" destId="{67470275-F742-411F-BD3D-89855B6147B5}" srcOrd="0" destOrd="0" parTransId="{60C0A16D-ACF6-438F-BC05-6BB3B0C25FCC}" sibTransId="{5D80CD94-C438-4291-BC24-F3FD28D3564A}"/>
    <dgm:cxn modelId="{489993A7-C613-4D24-94C0-AD0950B01822}" type="presOf" srcId="{C3FDC667-30E1-498D-B479-6CE4508598B7}" destId="{7B02B732-FBE0-4F5E-A44D-5B45629AC0D9}" srcOrd="0" destOrd="0" presId="urn:microsoft.com/office/officeart/2005/8/layout/hierarchy2"/>
    <dgm:cxn modelId="{DF8878A8-661A-47AD-88CD-D7C278839FC0}" type="presOf" srcId="{8C40AE67-042E-4A91-92C4-77BDBD77202F}" destId="{A0095BCD-5039-4A42-B514-52EF65986D44}" srcOrd="0" destOrd="0" presId="urn:microsoft.com/office/officeart/2005/8/layout/hierarchy2"/>
    <dgm:cxn modelId="{105ACBCC-43AC-4851-AFF0-30FE52D7C8D9}" type="presOf" srcId="{67470275-F742-411F-BD3D-89855B6147B5}" destId="{B59BB942-19CF-4A9E-BDE2-25EE8BCD796F}" srcOrd="0" destOrd="0" presId="urn:microsoft.com/office/officeart/2005/8/layout/hierarchy2"/>
    <dgm:cxn modelId="{41F741D1-55D8-4FA0-A32F-990593CC9597}" srcId="{5FB14807-1782-41E1-A751-EB2CD23A24FA}" destId="{4318DF7A-BA4B-4CDA-A539-3B40BEBBD1CD}" srcOrd="0" destOrd="0" parTransId="{5E93C6E6-96CA-4643-834A-A63AC0D0AAF2}" sibTransId="{5929C456-EE65-4A73-BCA8-A2FED18C8EBA}"/>
    <dgm:cxn modelId="{107C2ED4-AE58-4F7E-9603-F98EC21BB60F}" srcId="{8C40AE67-042E-4A91-92C4-77BDBD77202F}" destId="{5FB14807-1782-41E1-A751-EB2CD23A24FA}" srcOrd="0" destOrd="0" parTransId="{91C0593C-0842-49C1-8674-3840F51651C2}" sibTransId="{FCD2CADF-16CE-4E86-8E92-3C01640179D0}"/>
    <dgm:cxn modelId="{BA85EBD6-335C-4504-B047-991EEF32CC23}" srcId="{5FB14807-1782-41E1-A751-EB2CD23A24FA}" destId="{195DCB3B-E0CF-4044-90E1-F0ADE2A89D60}" srcOrd="1" destOrd="0" parTransId="{905730F2-4159-45EC-AC1D-91B1D49A0070}" sibTransId="{A0AA0E61-C61F-4D83-9CB3-66736A097C11}"/>
    <dgm:cxn modelId="{6005EAF4-9325-4565-89BD-C6989D8D1549}" type="presOf" srcId="{5E93C6E6-96CA-4643-834A-A63AC0D0AAF2}" destId="{6F2FE230-0372-474D-9179-769C84B11722}" srcOrd="0" destOrd="0" presId="urn:microsoft.com/office/officeart/2005/8/layout/hierarchy2"/>
    <dgm:cxn modelId="{8BE0E52A-FBDF-46BC-B5FE-5E2FDFF6C988}" type="presParOf" srcId="{A0095BCD-5039-4A42-B514-52EF65986D44}" destId="{9B11C48F-998B-4E96-A80E-80BDDDBFEAA8}" srcOrd="0" destOrd="0" presId="urn:microsoft.com/office/officeart/2005/8/layout/hierarchy2"/>
    <dgm:cxn modelId="{06B339D7-48D9-4596-B4ED-612EDF56CAAF}" type="presParOf" srcId="{9B11C48F-998B-4E96-A80E-80BDDDBFEAA8}" destId="{2DB7695F-E29E-409D-B53D-F6FFACB30621}" srcOrd="0" destOrd="0" presId="urn:microsoft.com/office/officeart/2005/8/layout/hierarchy2"/>
    <dgm:cxn modelId="{6EAE92F4-8669-4047-924F-D09C31DF1071}" type="presParOf" srcId="{9B11C48F-998B-4E96-A80E-80BDDDBFEAA8}" destId="{62D34D09-5918-4AD0-B642-424F4D6F7B05}" srcOrd="1" destOrd="0" presId="urn:microsoft.com/office/officeart/2005/8/layout/hierarchy2"/>
    <dgm:cxn modelId="{FDFA1F42-A980-456A-8316-E4F476586BCB}" type="presParOf" srcId="{62D34D09-5918-4AD0-B642-424F4D6F7B05}" destId="{6F2FE230-0372-474D-9179-769C84B11722}" srcOrd="0" destOrd="0" presId="urn:microsoft.com/office/officeart/2005/8/layout/hierarchy2"/>
    <dgm:cxn modelId="{8B336100-D8CE-4130-92A7-94DA15A91667}" type="presParOf" srcId="{6F2FE230-0372-474D-9179-769C84B11722}" destId="{DEA1ABF1-65CF-4786-8CE9-E10CA2A51CF8}" srcOrd="0" destOrd="0" presId="urn:microsoft.com/office/officeart/2005/8/layout/hierarchy2"/>
    <dgm:cxn modelId="{3F3F8E83-7F54-4484-B91C-C60FDE3A085D}" type="presParOf" srcId="{62D34D09-5918-4AD0-B642-424F4D6F7B05}" destId="{52C81CD2-0D65-46C1-B7A0-66EAB540E6DA}" srcOrd="1" destOrd="0" presId="urn:microsoft.com/office/officeart/2005/8/layout/hierarchy2"/>
    <dgm:cxn modelId="{FE3B9F06-72E1-45DA-B9BF-468637CC6C72}" type="presParOf" srcId="{52C81CD2-0D65-46C1-B7A0-66EAB540E6DA}" destId="{228DF425-3F88-4CB0-A0A3-6AC8742AD6E4}" srcOrd="0" destOrd="0" presId="urn:microsoft.com/office/officeart/2005/8/layout/hierarchy2"/>
    <dgm:cxn modelId="{B96CC1B6-CB50-4CA0-A7EF-CDF8B2AD8F4D}" type="presParOf" srcId="{52C81CD2-0D65-46C1-B7A0-66EAB540E6DA}" destId="{7AF52839-14BE-47AC-B8CE-C804A0FCA1D5}" srcOrd="1" destOrd="0" presId="urn:microsoft.com/office/officeart/2005/8/layout/hierarchy2"/>
    <dgm:cxn modelId="{AF4AE062-332B-4889-9FD7-2E778735D81E}" type="presParOf" srcId="{7AF52839-14BE-47AC-B8CE-C804A0FCA1D5}" destId="{065C9228-34E8-42F6-BAE0-C4F2270B537D}" srcOrd="0" destOrd="0" presId="urn:microsoft.com/office/officeart/2005/8/layout/hierarchy2"/>
    <dgm:cxn modelId="{C18F7FB7-5485-462B-BB67-6E65106C4C61}" type="presParOf" srcId="{065C9228-34E8-42F6-BAE0-C4F2270B537D}" destId="{DC44C8C6-FF86-4DBD-A924-7F186B736822}" srcOrd="0" destOrd="0" presId="urn:microsoft.com/office/officeart/2005/8/layout/hierarchy2"/>
    <dgm:cxn modelId="{8006AC7F-BD32-4DE3-BBA0-8CBD8DBBD269}" type="presParOf" srcId="{7AF52839-14BE-47AC-B8CE-C804A0FCA1D5}" destId="{1409E0A8-DDEC-438B-86FE-69178E2A2EA0}" srcOrd="1" destOrd="0" presId="urn:microsoft.com/office/officeart/2005/8/layout/hierarchy2"/>
    <dgm:cxn modelId="{B221253A-BF17-41DC-89F7-F1512346F8FE}" type="presParOf" srcId="{1409E0A8-DDEC-438B-86FE-69178E2A2EA0}" destId="{B59BB942-19CF-4A9E-BDE2-25EE8BCD796F}" srcOrd="0" destOrd="0" presId="urn:microsoft.com/office/officeart/2005/8/layout/hierarchy2"/>
    <dgm:cxn modelId="{07E6B260-632E-472D-92F0-75FBFF178302}" type="presParOf" srcId="{1409E0A8-DDEC-438B-86FE-69178E2A2EA0}" destId="{0A9C7FBF-4E95-4729-9172-582FCA318F3B}" srcOrd="1" destOrd="0" presId="urn:microsoft.com/office/officeart/2005/8/layout/hierarchy2"/>
    <dgm:cxn modelId="{E1D58F53-01EE-4B61-BC63-9B3E5316456A}" type="presParOf" srcId="{62D34D09-5918-4AD0-B642-424F4D6F7B05}" destId="{59CE803E-3F84-4DB5-BC3B-329FB85FDAA8}" srcOrd="2" destOrd="0" presId="urn:microsoft.com/office/officeart/2005/8/layout/hierarchy2"/>
    <dgm:cxn modelId="{3139BE19-9027-4A0E-BD76-A482554200A1}" type="presParOf" srcId="{59CE803E-3F84-4DB5-BC3B-329FB85FDAA8}" destId="{FC8EC680-5105-4FB2-A842-B94BAA4F6421}" srcOrd="0" destOrd="0" presId="urn:microsoft.com/office/officeart/2005/8/layout/hierarchy2"/>
    <dgm:cxn modelId="{00C07A72-9E0D-48E7-96C5-C61EB2853860}" type="presParOf" srcId="{62D34D09-5918-4AD0-B642-424F4D6F7B05}" destId="{734910AB-BC20-4DF3-87E7-CC8F4D5EFA2C}" srcOrd="3" destOrd="0" presId="urn:microsoft.com/office/officeart/2005/8/layout/hierarchy2"/>
    <dgm:cxn modelId="{12551648-CADD-4DDD-A84B-BDD5543C81BA}" type="presParOf" srcId="{734910AB-BC20-4DF3-87E7-CC8F4D5EFA2C}" destId="{F83F5D51-86F5-4507-9370-A685D6005D96}" srcOrd="0" destOrd="0" presId="urn:microsoft.com/office/officeart/2005/8/layout/hierarchy2"/>
    <dgm:cxn modelId="{B80A63FF-2F7F-4698-A189-D3F921F00EDC}" type="presParOf" srcId="{734910AB-BC20-4DF3-87E7-CC8F4D5EFA2C}" destId="{10E41441-106F-4BB2-8DBF-54B40C292C36}" srcOrd="1" destOrd="0" presId="urn:microsoft.com/office/officeart/2005/8/layout/hierarchy2"/>
    <dgm:cxn modelId="{1816812D-404C-4107-B559-5F15C7C4BE08}" type="presParOf" srcId="{10E41441-106F-4BB2-8DBF-54B40C292C36}" destId="{7B02B732-FBE0-4F5E-A44D-5B45629AC0D9}" srcOrd="0" destOrd="0" presId="urn:microsoft.com/office/officeart/2005/8/layout/hierarchy2"/>
    <dgm:cxn modelId="{C5712754-08FD-4CEA-8CC6-352EAACA5EB0}" type="presParOf" srcId="{7B02B732-FBE0-4F5E-A44D-5B45629AC0D9}" destId="{E472C7B6-FDBF-4627-8C3A-753DAEBA185E}" srcOrd="0" destOrd="0" presId="urn:microsoft.com/office/officeart/2005/8/layout/hierarchy2"/>
    <dgm:cxn modelId="{9C4CD65F-E9F9-449A-92F9-5C67C5B03F16}" type="presParOf" srcId="{10E41441-106F-4BB2-8DBF-54B40C292C36}" destId="{D2AA621A-9135-47C3-8C50-F99ADE94FDE1}" srcOrd="1" destOrd="0" presId="urn:microsoft.com/office/officeart/2005/8/layout/hierarchy2"/>
    <dgm:cxn modelId="{C21A6560-AA55-436D-A4B6-9B2FC16F9F98}" type="presParOf" srcId="{D2AA621A-9135-47C3-8C50-F99ADE94FDE1}" destId="{81FC00AE-D567-4F9E-89E5-FA6B1EC26643}" srcOrd="0" destOrd="0" presId="urn:microsoft.com/office/officeart/2005/8/layout/hierarchy2"/>
    <dgm:cxn modelId="{0CF23D73-D908-4CDC-9DC1-C4982EE517EE}" type="presParOf" srcId="{D2AA621A-9135-47C3-8C50-F99ADE94FDE1}" destId="{5C8DA454-9437-41D2-A174-C599FE2CB12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8915EB-1F22-4376-BAE2-3868B49A37E8}" type="doc">
      <dgm:prSet loTypeId="urn:microsoft.com/office/officeart/2005/8/layout/default" loCatId="list" qsTypeId="urn:microsoft.com/office/officeart/2005/8/quickstyle/simple1" qsCatId="simple" csTypeId="urn:microsoft.com/office/officeart/2005/8/colors/accent4_2" csCatId="accent4" phldr="1"/>
      <dgm:spPr/>
      <dgm:t>
        <a:bodyPr/>
        <a:lstStyle/>
        <a:p>
          <a:endParaRPr lang="en-GB"/>
        </a:p>
      </dgm:t>
    </dgm:pt>
    <dgm:pt modelId="{2F8A8E74-F211-4E6E-9632-7AD20BDD8895}">
      <dgm:prSet phldrT="[Text]"/>
      <dgm:spPr/>
      <dgm:t>
        <a:bodyPr/>
        <a:lstStyle/>
        <a:p>
          <a:r>
            <a:rPr lang="en-GB" dirty="0"/>
            <a:t>Lexus</a:t>
          </a:r>
        </a:p>
      </dgm:t>
    </dgm:pt>
    <dgm:pt modelId="{D2C17FF9-6EEF-43F0-A90E-7EE48B46004D}" type="parTrans" cxnId="{488B994D-DAFE-4017-84AD-9C6B756692F4}">
      <dgm:prSet/>
      <dgm:spPr/>
      <dgm:t>
        <a:bodyPr/>
        <a:lstStyle/>
        <a:p>
          <a:endParaRPr lang="en-GB"/>
        </a:p>
      </dgm:t>
    </dgm:pt>
    <dgm:pt modelId="{6D94ADE9-4411-407A-8953-D493E0B43075}" type="sibTrans" cxnId="{488B994D-DAFE-4017-84AD-9C6B756692F4}">
      <dgm:prSet/>
      <dgm:spPr/>
      <dgm:t>
        <a:bodyPr/>
        <a:lstStyle/>
        <a:p>
          <a:endParaRPr lang="en-GB"/>
        </a:p>
      </dgm:t>
    </dgm:pt>
    <dgm:pt modelId="{7DFFDD6A-205C-4BB8-8F98-105E25CAA842}">
      <dgm:prSet/>
      <dgm:spPr/>
      <dgm:t>
        <a:bodyPr/>
        <a:lstStyle/>
        <a:p>
          <a:r>
            <a:rPr lang="en-GB" dirty="0"/>
            <a:t>Infiniti</a:t>
          </a:r>
        </a:p>
      </dgm:t>
    </dgm:pt>
    <dgm:pt modelId="{5E97F0A6-5C99-4EC1-A98C-301BBFFEF617}" type="parTrans" cxnId="{55554B71-930A-4F9A-89C8-6260A025BA66}">
      <dgm:prSet/>
      <dgm:spPr/>
      <dgm:t>
        <a:bodyPr/>
        <a:lstStyle/>
        <a:p>
          <a:endParaRPr lang="en-GB"/>
        </a:p>
      </dgm:t>
    </dgm:pt>
    <dgm:pt modelId="{B4476687-98C1-40D7-8738-F758A9D14D74}" type="sibTrans" cxnId="{55554B71-930A-4F9A-89C8-6260A025BA66}">
      <dgm:prSet/>
      <dgm:spPr/>
      <dgm:t>
        <a:bodyPr/>
        <a:lstStyle/>
        <a:p>
          <a:endParaRPr lang="en-GB"/>
        </a:p>
      </dgm:t>
    </dgm:pt>
    <dgm:pt modelId="{742646EA-C277-4148-B049-CA40422BE8EA}">
      <dgm:prSet/>
      <dgm:spPr/>
      <dgm:t>
        <a:bodyPr/>
        <a:lstStyle/>
        <a:p>
          <a:r>
            <a:rPr lang="en-GB" dirty="0"/>
            <a:t>BMW</a:t>
          </a:r>
        </a:p>
      </dgm:t>
    </dgm:pt>
    <dgm:pt modelId="{3AB079D5-791F-4F4B-A4C5-71F221FB1805}" type="parTrans" cxnId="{CFC04272-9234-489C-B348-506B23BB201D}">
      <dgm:prSet/>
      <dgm:spPr/>
      <dgm:t>
        <a:bodyPr/>
        <a:lstStyle/>
        <a:p>
          <a:endParaRPr lang="en-GB"/>
        </a:p>
      </dgm:t>
    </dgm:pt>
    <dgm:pt modelId="{E2F0A93F-458B-4039-B6DC-4BDA7F95385A}" type="sibTrans" cxnId="{CFC04272-9234-489C-B348-506B23BB201D}">
      <dgm:prSet/>
      <dgm:spPr/>
      <dgm:t>
        <a:bodyPr/>
        <a:lstStyle/>
        <a:p>
          <a:endParaRPr lang="en-GB"/>
        </a:p>
      </dgm:t>
    </dgm:pt>
    <dgm:pt modelId="{849E2E33-0062-4A54-B2EE-BC5F09C33C50}">
      <dgm:prSet/>
      <dgm:spPr/>
      <dgm:t>
        <a:bodyPr/>
        <a:lstStyle/>
        <a:p>
          <a:r>
            <a:rPr lang="en-GB" dirty="0"/>
            <a:t>Mercedes</a:t>
          </a:r>
        </a:p>
      </dgm:t>
    </dgm:pt>
    <dgm:pt modelId="{EB77CD5D-836B-4F82-A86E-8D2BBAA34D8E}" type="parTrans" cxnId="{D1CF3484-631D-478A-94DD-14E8533FD78B}">
      <dgm:prSet/>
      <dgm:spPr/>
      <dgm:t>
        <a:bodyPr/>
        <a:lstStyle/>
        <a:p>
          <a:endParaRPr lang="en-GB"/>
        </a:p>
      </dgm:t>
    </dgm:pt>
    <dgm:pt modelId="{615FBEB8-D64A-4904-ADB4-7E384D2F5F03}" type="sibTrans" cxnId="{D1CF3484-631D-478A-94DD-14E8533FD78B}">
      <dgm:prSet/>
      <dgm:spPr/>
      <dgm:t>
        <a:bodyPr/>
        <a:lstStyle/>
        <a:p>
          <a:endParaRPr lang="en-GB"/>
        </a:p>
      </dgm:t>
    </dgm:pt>
    <dgm:pt modelId="{95066F30-63D4-4613-AE30-BD25E540B74A}">
      <dgm:prSet/>
      <dgm:spPr/>
      <dgm:t>
        <a:bodyPr/>
        <a:lstStyle/>
        <a:p>
          <a:r>
            <a:rPr lang="en-GB" dirty="0"/>
            <a:t>Cadillac</a:t>
          </a:r>
        </a:p>
      </dgm:t>
    </dgm:pt>
    <dgm:pt modelId="{55B994BC-9CC3-437E-8E80-28FD6246D754}" type="parTrans" cxnId="{308C7C5F-6AFD-4232-B55A-84D758B6A71A}">
      <dgm:prSet/>
      <dgm:spPr/>
      <dgm:t>
        <a:bodyPr/>
        <a:lstStyle/>
        <a:p>
          <a:endParaRPr lang="en-GB"/>
        </a:p>
      </dgm:t>
    </dgm:pt>
    <dgm:pt modelId="{AD9B6EE3-0DBD-4E20-8101-516892C376B5}" type="sibTrans" cxnId="{308C7C5F-6AFD-4232-B55A-84D758B6A71A}">
      <dgm:prSet/>
      <dgm:spPr/>
      <dgm:t>
        <a:bodyPr/>
        <a:lstStyle/>
        <a:p>
          <a:endParaRPr lang="en-GB"/>
        </a:p>
      </dgm:t>
    </dgm:pt>
    <dgm:pt modelId="{7D19CE43-6F08-42DE-AC53-ECB4FDD90DB4}">
      <dgm:prSet/>
      <dgm:spPr/>
      <dgm:t>
        <a:bodyPr/>
        <a:lstStyle/>
        <a:p>
          <a:r>
            <a:rPr lang="en-GB" dirty="0"/>
            <a:t>Lincoln</a:t>
          </a:r>
        </a:p>
      </dgm:t>
    </dgm:pt>
    <dgm:pt modelId="{1CB69A08-16FE-49F7-819A-B75761EBB459}" type="parTrans" cxnId="{C270E88A-8F03-486F-A84B-C6AF41D42F53}">
      <dgm:prSet/>
      <dgm:spPr/>
      <dgm:t>
        <a:bodyPr/>
        <a:lstStyle/>
        <a:p>
          <a:endParaRPr lang="en-GB"/>
        </a:p>
      </dgm:t>
    </dgm:pt>
    <dgm:pt modelId="{1AD7570E-C6E8-4276-84FC-40A6F4D40406}" type="sibTrans" cxnId="{C270E88A-8F03-486F-A84B-C6AF41D42F53}">
      <dgm:prSet/>
      <dgm:spPr/>
      <dgm:t>
        <a:bodyPr/>
        <a:lstStyle/>
        <a:p>
          <a:endParaRPr lang="en-GB"/>
        </a:p>
      </dgm:t>
    </dgm:pt>
    <dgm:pt modelId="{D11D211C-161D-4751-A5E3-556C263AB1CE}">
      <dgm:prSet/>
      <dgm:spPr/>
      <dgm:t>
        <a:bodyPr/>
        <a:lstStyle/>
        <a:p>
          <a:r>
            <a:rPr lang="en-GB" dirty="0"/>
            <a:t>Porsche</a:t>
          </a:r>
        </a:p>
      </dgm:t>
    </dgm:pt>
    <dgm:pt modelId="{E7C703A2-79BB-40EF-BDFE-BCA8DD4753C0}" type="parTrans" cxnId="{2E6D6A91-8E60-44E1-8FC0-9F3FAB9CF1B8}">
      <dgm:prSet/>
      <dgm:spPr/>
      <dgm:t>
        <a:bodyPr/>
        <a:lstStyle/>
        <a:p>
          <a:endParaRPr lang="en-GB"/>
        </a:p>
      </dgm:t>
    </dgm:pt>
    <dgm:pt modelId="{40977A00-F604-42C3-B874-343704C5649B}" type="sibTrans" cxnId="{2E6D6A91-8E60-44E1-8FC0-9F3FAB9CF1B8}">
      <dgm:prSet/>
      <dgm:spPr/>
      <dgm:t>
        <a:bodyPr/>
        <a:lstStyle/>
        <a:p>
          <a:endParaRPr lang="en-GB"/>
        </a:p>
      </dgm:t>
    </dgm:pt>
    <dgm:pt modelId="{52601819-020E-4E02-9D9C-AE50AEEA1824}">
      <dgm:prSet/>
      <dgm:spPr/>
      <dgm:t>
        <a:bodyPr/>
        <a:lstStyle/>
        <a:p>
          <a:r>
            <a:rPr lang="en-GB" dirty="0"/>
            <a:t>Bentley</a:t>
          </a:r>
        </a:p>
      </dgm:t>
    </dgm:pt>
    <dgm:pt modelId="{165F3A8F-C3DB-4EE6-9425-45C5ACC7FD13}" type="parTrans" cxnId="{2F4B37F4-F103-48F7-8915-6DA10DBFC8DB}">
      <dgm:prSet/>
      <dgm:spPr/>
      <dgm:t>
        <a:bodyPr/>
        <a:lstStyle/>
        <a:p>
          <a:endParaRPr lang="en-GB"/>
        </a:p>
      </dgm:t>
    </dgm:pt>
    <dgm:pt modelId="{00121EE5-637A-4587-8093-19FA514C09FA}" type="sibTrans" cxnId="{2F4B37F4-F103-48F7-8915-6DA10DBFC8DB}">
      <dgm:prSet/>
      <dgm:spPr/>
      <dgm:t>
        <a:bodyPr/>
        <a:lstStyle/>
        <a:p>
          <a:endParaRPr lang="en-GB"/>
        </a:p>
      </dgm:t>
    </dgm:pt>
    <dgm:pt modelId="{4798732D-AC10-4B39-B75E-0758E08DFE14}">
      <dgm:prSet/>
      <dgm:spPr/>
      <dgm:t>
        <a:bodyPr/>
        <a:lstStyle/>
        <a:p>
          <a:r>
            <a:rPr lang="en-GB" dirty="0"/>
            <a:t>Rolls Royce</a:t>
          </a:r>
        </a:p>
      </dgm:t>
    </dgm:pt>
    <dgm:pt modelId="{04EA28C5-B8DE-43E6-A78E-9231F95F71DC}" type="parTrans" cxnId="{831C684F-2773-4AEA-8764-F5CCF995BF98}">
      <dgm:prSet/>
      <dgm:spPr/>
      <dgm:t>
        <a:bodyPr/>
        <a:lstStyle/>
        <a:p>
          <a:endParaRPr lang="en-GB"/>
        </a:p>
      </dgm:t>
    </dgm:pt>
    <dgm:pt modelId="{C6299D77-20CC-4C3F-8DB3-0AA84C285449}" type="sibTrans" cxnId="{831C684F-2773-4AEA-8764-F5CCF995BF98}">
      <dgm:prSet/>
      <dgm:spPr/>
      <dgm:t>
        <a:bodyPr/>
        <a:lstStyle/>
        <a:p>
          <a:endParaRPr lang="en-GB"/>
        </a:p>
      </dgm:t>
    </dgm:pt>
    <dgm:pt modelId="{4D41F245-F363-4663-9C69-87D293A98201}" type="pres">
      <dgm:prSet presAssocID="{588915EB-1F22-4376-BAE2-3868B49A37E8}" presName="diagram" presStyleCnt="0">
        <dgm:presLayoutVars>
          <dgm:dir/>
          <dgm:resizeHandles val="exact"/>
        </dgm:presLayoutVars>
      </dgm:prSet>
      <dgm:spPr/>
    </dgm:pt>
    <dgm:pt modelId="{2DD22B56-72FC-4BB6-9714-06D409B8292B}" type="pres">
      <dgm:prSet presAssocID="{2F8A8E74-F211-4E6E-9632-7AD20BDD8895}" presName="node" presStyleLbl="node1" presStyleIdx="0" presStyleCnt="9">
        <dgm:presLayoutVars>
          <dgm:bulletEnabled val="1"/>
        </dgm:presLayoutVars>
      </dgm:prSet>
      <dgm:spPr/>
    </dgm:pt>
    <dgm:pt modelId="{EEB4DB50-8A02-43EC-8C05-A724A8E3CA44}" type="pres">
      <dgm:prSet presAssocID="{6D94ADE9-4411-407A-8953-D493E0B43075}" presName="sibTrans" presStyleCnt="0"/>
      <dgm:spPr/>
    </dgm:pt>
    <dgm:pt modelId="{09645FE5-8065-4C9A-B3A9-546E13358D38}" type="pres">
      <dgm:prSet presAssocID="{7DFFDD6A-205C-4BB8-8F98-105E25CAA842}" presName="node" presStyleLbl="node1" presStyleIdx="1" presStyleCnt="9">
        <dgm:presLayoutVars>
          <dgm:bulletEnabled val="1"/>
        </dgm:presLayoutVars>
      </dgm:prSet>
      <dgm:spPr/>
    </dgm:pt>
    <dgm:pt modelId="{6DB23A71-0823-4198-B48E-D9146380CF74}" type="pres">
      <dgm:prSet presAssocID="{B4476687-98C1-40D7-8738-F758A9D14D74}" presName="sibTrans" presStyleCnt="0"/>
      <dgm:spPr/>
    </dgm:pt>
    <dgm:pt modelId="{D4477AF8-B7CF-4177-BB20-6A4B90F05732}" type="pres">
      <dgm:prSet presAssocID="{742646EA-C277-4148-B049-CA40422BE8EA}" presName="node" presStyleLbl="node1" presStyleIdx="2" presStyleCnt="9">
        <dgm:presLayoutVars>
          <dgm:bulletEnabled val="1"/>
        </dgm:presLayoutVars>
      </dgm:prSet>
      <dgm:spPr/>
    </dgm:pt>
    <dgm:pt modelId="{002A120B-AB3C-47B7-BB9F-4D892A27B98C}" type="pres">
      <dgm:prSet presAssocID="{E2F0A93F-458B-4039-B6DC-4BDA7F95385A}" presName="sibTrans" presStyleCnt="0"/>
      <dgm:spPr/>
    </dgm:pt>
    <dgm:pt modelId="{02F41754-F723-42B3-9331-DD5415A1CA3B}" type="pres">
      <dgm:prSet presAssocID="{849E2E33-0062-4A54-B2EE-BC5F09C33C50}" presName="node" presStyleLbl="node1" presStyleIdx="3" presStyleCnt="9">
        <dgm:presLayoutVars>
          <dgm:bulletEnabled val="1"/>
        </dgm:presLayoutVars>
      </dgm:prSet>
      <dgm:spPr/>
    </dgm:pt>
    <dgm:pt modelId="{9E3226BE-BF7B-4CA5-99D6-44CCB7124033}" type="pres">
      <dgm:prSet presAssocID="{615FBEB8-D64A-4904-ADB4-7E384D2F5F03}" presName="sibTrans" presStyleCnt="0"/>
      <dgm:spPr/>
    </dgm:pt>
    <dgm:pt modelId="{C33828F4-846A-4762-AECB-67D21B4D3DDB}" type="pres">
      <dgm:prSet presAssocID="{95066F30-63D4-4613-AE30-BD25E540B74A}" presName="node" presStyleLbl="node1" presStyleIdx="4" presStyleCnt="9">
        <dgm:presLayoutVars>
          <dgm:bulletEnabled val="1"/>
        </dgm:presLayoutVars>
      </dgm:prSet>
      <dgm:spPr/>
    </dgm:pt>
    <dgm:pt modelId="{88FEC709-3597-43A2-8F7A-3E27CE1C22F5}" type="pres">
      <dgm:prSet presAssocID="{AD9B6EE3-0DBD-4E20-8101-516892C376B5}" presName="sibTrans" presStyleCnt="0"/>
      <dgm:spPr/>
    </dgm:pt>
    <dgm:pt modelId="{5140968B-E931-4F2C-807C-0872F6595873}" type="pres">
      <dgm:prSet presAssocID="{7D19CE43-6F08-42DE-AC53-ECB4FDD90DB4}" presName="node" presStyleLbl="node1" presStyleIdx="5" presStyleCnt="9">
        <dgm:presLayoutVars>
          <dgm:bulletEnabled val="1"/>
        </dgm:presLayoutVars>
      </dgm:prSet>
      <dgm:spPr/>
    </dgm:pt>
    <dgm:pt modelId="{9D199295-9386-4102-AA99-E56B7FA4644C}" type="pres">
      <dgm:prSet presAssocID="{1AD7570E-C6E8-4276-84FC-40A6F4D40406}" presName="sibTrans" presStyleCnt="0"/>
      <dgm:spPr/>
    </dgm:pt>
    <dgm:pt modelId="{4331A09F-E369-4356-AA92-C76DEFD68C00}" type="pres">
      <dgm:prSet presAssocID="{D11D211C-161D-4751-A5E3-556C263AB1CE}" presName="node" presStyleLbl="node1" presStyleIdx="6" presStyleCnt="9">
        <dgm:presLayoutVars>
          <dgm:bulletEnabled val="1"/>
        </dgm:presLayoutVars>
      </dgm:prSet>
      <dgm:spPr/>
    </dgm:pt>
    <dgm:pt modelId="{F10C7BD5-2FFE-4AD0-B960-E2FE15D2BA50}" type="pres">
      <dgm:prSet presAssocID="{40977A00-F604-42C3-B874-343704C5649B}" presName="sibTrans" presStyleCnt="0"/>
      <dgm:spPr/>
    </dgm:pt>
    <dgm:pt modelId="{524F5330-928B-4FDB-B4E0-BB90FCD55753}" type="pres">
      <dgm:prSet presAssocID="{52601819-020E-4E02-9D9C-AE50AEEA1824}" presName="node" presStyleLbl="node1" presStyleIdx="7" presStyleCnt="9">
        <dgm:presLayoutVars>
          <dgm:bulletEnabled val="1"/>
        </dgm:presLayoutVars>
      </dgm:prSet>
      <dgm:spPr/>
    </dgm:pt>
    <dgm:pt modelId="{C6FC7EBE-79F5-4EDB-9113-B4C0C95982E0}" type="pres">
      <dgm:prSet presAssocID="{00121EE5-637A-4587-8093-19FA514C09FA}" presName="sibTrans" presStyleCnt="0"/>
      <dgm:spPr/>
    </dgm:pt>
    <dgm:pt modelId="{82571B9E-6325-40B9-B3BB-910BCA9B7F9D}" type="pres">
      <dgm:prSet presAssocID="{4798732D-AC10-4B39-B75E-0758E08DFE14}" presName="node" presStyleLbl="node1" presStyleIdx="8" presStyleCnt="9">
        <dgm:presLayoutVars>
          <dgm:bulletEnabled val="1"/>
        </dgm:presLayoutVars>
      </dgm:prSet>
      <dgm:spPr/>
    </dgm:pt>
  </dgm:ptLst>
  <dgm:cxnLst>
    <dgm:cxn modelId="{1563DC0A-41DE-4D15-BBE4-5065B98161B6}" type="presOf" srcId="{588915EB-1F22-4376-BAE2-3868B49A37E8}" destId="{4D41F245-F363-4663-9C69-87D293A98201}" srcOrd="0" destOrd="0" presId="urn:microsoft.com/office/officeart/2005/8/layout/default"/>
    <dgm:cxn modelId="{601F3017-A1A2-4EB4-99FD-9413F85E50A4}" type="presOf" srcId="{7D19CE43-6F08-42DE-AC53-ECB4FDD90DB4}" destId="{5140968B-E931-4F2C-807C-0872F6595873}" srcOrd="0" destOrd="0" presId="urn:microsoft.com/office/officeart/2005/8/layout/default"/>
    <dgm:cxn modelId="{87AF7B19-976D-4048-AD66-7939AAA8102F}" type="presOf" srcId="{7DFFDD6A-205C-4BB8-8F98-105E25CAA842}" destId="{09645FE5-8065-4C9A-B3A9-546E13358D38}" srcOrd="0" destOrd="0" presId="urn:microsoft.com/office/officeart/2005/8/layout/default"/>
    <dgm:cxn modelId="{F4C1B227-FFC7-4B69-B25A-DC17A87A859A}" type="presOf" srcId="{95066F30-63D4-4613-AE30-BD25E540B74A}" destId="{C33828F4-846A-4762-AECB-67D21B4D3DDB}" srcOrd="0" destOrd="0" presId="urn:microsoft.com/office/officeart/2005/8/layout/default"/>
    <dgm:cxn modelId="{308C7C5F-6AFD-4232-B55A-84D758B6A71A}" srcId="{588915EB-1F22-4376-BAE2-3868B49A37E8}" destId="{95066F30-63D4-4613-AE30-BD25E540B74A}" srcOrd="4" destOrd="0" parTransId="{55B994BC-9CC3-437E-8E80-28FD6246D754}" sibTransId="{AD9B6EE3-0DBD-4E20-8101-516892C376B5}"/>
    <dgm:cxn modelId="{665CFB67-A67E-47E8-AB16-8A889777BC67}" type="presOf" srcId="{D11D211C-161D-4751-A5E3-556C263AB1CE}" destId="{4331A09F-E369-4356-AA92-C76DEFD68C00}" srcOrd="0" destOrd="0" presId="urn:microsoft.com/office/officeart/2005/8/layout/default"/>
    <dgm:cxn modelId="{488B994D-DAFE-4017-84AD-9C6B756692F4}" srcId="{588915EB-1F22-4376-BAE2-3868B49A37E8}" destId="{2F8A8E74-F211-4E6E-9632-7AD20BDD8895}" srcOrd="0" destOrd="0" parTransId="{D2C17FF9-6EEF-43F0-A90E-7EE48B46004D}" sibTransId="{6D94ADE9-4411-407A-8953-D493E0B43075}"/>
    <dgm:cxn modelId="{831C684F-2773-4AEA-8764-F5CCF995BF98}" srcId="{588915EB-1F22-4376-BAE2-3868B49A37E8}" destId="{4798732D-AC10-4B39-B75E-0758E08DFE14}" srcOrd="8" destOrd="0" parTransId="{04EA28C5-B8DE-43E6-A78E-9231F95F71DC}" sibTransId="{C6299D77-20CC-4C3F-8DB3-0AA84C285449}"/>
    <dgm:cxn modelId="{55554B71-930A-4F9A-89C8-6260A025BA66}" srcId="{588915EB-1F22-4376-BAE2-3868B49A37E8}" destId="{7DFFDD6A-205C-4BB8-8F98-105E25CAA842}" srcOrd="1" destOrd="0" parTransId="{5E97F0A6-5C99-4EC1-A98C-301BBFFEF617}" sibTransId="{B4476687-98C1-40D7-8738-F758A9D14D74}"/>
    <dgm:cxn modelId="{CFC04272-9234-489C-B348-506B23BB201D}" srcId="{588915EB-1F22-4376-BAE2-3868B49A37E8}" destId="{742646EA-C277-4148-B049-CA40422BE8EA}" srcOrd="2" destOrd="0" parTransId="{3AB079D5-791F-4F4B-A4C5-71F221FB1805}" sibTransId="{E2F0A93F-458B-4039-B6DC-4BDA7F95385A}"/>
    <dgm:cxn modelId="{13A44A7E-CFAD-4CD4-849D-9A7E12A1F23A}" type="presOf" srcId="{52601819-020E-4E02-9D9C-AE50AEEA1824}" destId="{524F5330-928B-4FDB-B4E0-BB90FCD55753}" srcOrd="0" destOrd="0" presId="urn:microsoft.com/office/officeart/2005/8/layout/default"/>
    <dgm:cxn modelId="{D1CF3484-631D-478A-94DD-14E8533FD78B}" srcId="{588915EB-1F22-4376-BAE2-3868B49A37E8}" destId="{849E2E33-0062-4A54-B2EE-BC5F09C33C50}" srcOrd="3" destOrd="0" parTransId="{EB77CD5D-836B-4F82-A86E-8D2BBAA34D8E}" sibTransId="{615FBEB8-D64A-4904-ADB4-7E384D2F5F03}"/>
    <dgm:cxn modelId="{C270E88A-8F03-486F-A84B-C6AF41D42F53}" srcId="{588915EB-1F22-4376-BAE2-3868B49A37E8}" destId="{7D19CE43-6F08-42DE-AC53-ECB4FDD90DB4}" srcOrd="5" destOrd="0" parTransId="{1CB69A08-16FE-49F7-819A-B75761EBB459}" sibTransId="{1AD7570E-C6E8-4276-84FC-40A6F4D40406}"/>
    <dgm:cxn modelId="{2E6D6A91-8E60-44E1-8FC0-9F3FAB9CF1B8}" srcId="{588915EB-1F22-4376-BAE2-3868B49A37E8}" destId="{D11D211C-161D-4751-A5E3-556C263AB1CE}" srcOrd="6" destOrd="0" parTransId="{E7C703A2-79BB-40EF-BDFE-BCA8DD4753C0}" sibTransId="{40977A00-F604-42C3-B874-343704C5649B}"/>
    <dgm:cxn modelId="{D48C30A4-776B-4D71-8BEC-01AA1960DFB0}" type="presOf" srcId="{742646EA-C277-4148-B049-CA40422BE8EA}" destId="{D4477AF8-B7CF-4177-BB20-6A4B90F05732}" srcOrd="0" destOrd="0" presId="urn:microsoft.com/office/officeart/2005/8/layout/default"/>
    <dgm:cxn modelId="{388F6ABE-C68A-4242-A404-7DD945D94100}" type="presOf" srcId="{2F8A8E74-F211-4E6E-9632-7AD20BDD8895}" destId="{2DD22B56-72FC-4BB6-9714-06D409B8292B}" srcOrd="0" destOrd="0" presId="urn:microsoft.com/office/officeart/2005/8/layout/default"/>
    <dgm:cxn modelId="{FB4FA6C3-E3B0-43DB-A88C-759EFB3F1F22}" type="presOf" srcId="{849E2E33-0062-4A54-B2EE-BC5F09C33C50}" destId="{02F41754-F723-42B3-9331-DD5415A1CA3B}" srcOrd="0" destOrd="0" presId="urn:microsoft.com/office/officeart/2005/8/layout/default"/>
    <dgm:cxn modelId="{2F4B37F4-F103-48F7-8915-6DA10DBFC8DB}" srcId="{588915EB-1F22-4376-BAE2-3868B49A37E8}" destId="{52601819-020E-4E02-9D9C-AE50AEEA1824}" srcOrd="7" destOrd="0" parTransId="{165F3A8F-C3DB-4EE6-9425-45C5ACC7FD13}" sibTransId="{00121EE5-637A-4587-8093-19FA514C09FA}"/>
    <dgm:cxn modelId="{CF56FBFD-4407-4C68-9180-F48649B0ED88}" type="presOf" srcId="{4798732D-AC10-4B39-B75E-0758E08DFE14}" destId="{82571B9E-6325-40B9-B3BB-910BCA9B7F9D}" srcOrd="0" destOrd="0" presId="urn:microsoft.com/office/officeart/2005/8/layout/default"/>
    <dgm:cxn modelId="{78E4BAC5-C9D0-40D8-B9BF-F373854E72F1}" type="presParOf" srcId="{4D41F245-F363-4663-9C69-87D293A98201}" destId="{2DD22B56-72FC-4BB6-9714-06D409B8292B}" srcOrd="0" destOrd="0" presId="urn:microsoft.com/office/officeart/2005/8/layout/default"/>
    <dgm:cxn modelId="{737AF697-6F55-4FAD-9B46-9C7D64BADDFB}" type="presParOf" srcId="{4D41F245-F363-4663-9C69-87D293A98201}" destId="{EEB4DB50-8A02-43EC-8C05-A724A8E3CA44}" srcOrd="1" destOrd="0" presId="urn:microsoft.com/office/officeart/2005/8/layout/default"/>
    <dgm:cxn modelId="{14BEB54A-C841-44A9-B1B4-7777E9CF4BB7}" type="presParOf" srcId="{4D41F245-F363-4663-9C69-87D293A98201}" destId="{09645FE5-8065-4C9A-B3A9-546E13358D38}" srcOrd="2" destOrd="0" presId="urn:microsoft.com/office/officeart/2005/8/layout/default"/>
    <dgm:cxn modelId="{9D7A9771-1DAE-4C95-AEFD-147784DCEAE1}" type="presParOf" srcId="{4D41F245-F363-4663-9C69-87D293A98201}" destId="{6DB23A71-0823-4198-B48E-D9146380CF74}" srcOrd="3" destOrd="0" presId="urn:microsoft.com/office/officeart/2005/8/layout/default"/>
    <dgm:cxn modelId="{86AED5AB-FEA0-4B8C-8A23-B531D4737EAB}" type="presParOf" srcId="{4D41F245-F363-4663-9C69-87D293A98201}" destId="{D4477AF8-B7CF-4177-BB20-6A4B90F05732}" srcOrd="4" destOrd="0" presId="urn:microsoft.com/office/officeart/2005/8/layout/default"/>
    <dgm:cxn modelId="{E185F3EA-7D90-41BE-8932-0E1678AD3C06}" type="presParOf" srcId="{4D41F245-F363-4663-9C69-87D293A98201}" destId="{002A120B-AB3C-47B7-BB9F-4D892A27B98C}" srcOrd="5" destOrd="0" presId="urn:microsoft.com/office/officeart/2005/8/layout/default"/>
    <dgm:cxn modelId="{2C387EDD-8350-4CD5-B213-C2B0840DE5DB}" type="presParOf" srcId="{4D41F245-F363-4663-9C69-87D293A98201}" destId="{02F41754-F723-42B3-9331-DD5415A1CA3B}" srcOrd="6" destOrd="0" presId="urn:microsoft.com/office/officeart/2005/8/layout/default"/>
    <dgm:cxn modelId="{83621C2E-B71D-4FBF-83F5-2CC18F72908B}" type="presParOf" srcId="{4D41F245-F363-4663-9C69-87D293A98201}" destId="{9E3226BE-BF7B-4CA5-99D6-44CCB7124033}" srcOrd="7" destOrd="0" presId="urn:microsoft.com/office/officeart/2005/8/layout/default"/>
    <dgm:cxn modelId="{100D7621-671E-4083-AFD8-77651F3DF40B}" type="presParOf" srcId="{4D41F245-F363-4663-9C69-87D293A98201}" destId="{C33828F4-846A-4762-AECB-67D21B4D3DDB}" srcOrd="8" destOrd="0" presId="urn:microsoft.com/office/officeart/2005/8/layout/default"/>
    <dgm:cxn modelId="{395A3F38-BA07-4A77-B3AE-D472D884407D}" type="presParOf" srcId="{4D41F245-F363-4663-9C69-87D293A98201}" destId="{88FEC709-3597-43A2-8F7A-3E27CE1C22F5}" srcOrd="9" destOrd="0" presId="urn:microsoft.com/office/officeart/2005/8/layout/default"/>
    <dgm:cxn modelId="{85C24991-9607-4593-825E-30FAEB00662E}" type="presParOf" srcId="{4D41F245-F363-4663-9C69-87D293A98201}" destId="{5140968B-E931-4F2C-807C-0872F6595873}" srcOrd="10" destOrd="0" presId="urn:microsoft.com/office/officeart/2005/8/layout/default"/>
    <dgm:cxn modelId="{B39AB325-695B-410E-B378-BC13DA27CB68}" type="presParOf" srcId="{4D41F245-F363-4663-9C69-87D293A98201}" destId="{9D199295-9386-4102-AA99-E56B7FA4644C}" srcOrd="11" destOrd="0" presId="urn:microsoft.com/office/officeart/2005/8/layout/default"/>
    <dgm:cxn modelId="{906F5CEB-E12E-494B-8BAD-F88CA027EDAA}" type="presParOf" srcId="{4D41F245-F363-4663-9C69-87D293A98201}" destId="{4331A09F-E369-4356-AA92-C76DEFD68C00}" srcOrd="12" destOrd="0" presId="urn:microsoft.com/office/officeart/2005/8/layout/default"/>
    <dgm:cxn modelId="{87B651DD-C4BE-4083-9FBA-8867FC8717AA}" type="presParOf" srcId="{4D41F245-F363-4663-9C69-87D293A98201}" destId="{F10C7BD5-2FFE-4AD0-B960-E2FE15D2BA50}" srcOrd="13" destOrd="0" presId="urn:microsoft.com/office/officeart/2005/8/layout/default"/>
    <dgm:cxn modelId="{069840DD-63AF-48B9-AC64-02088648DBC0}" type="presParOf" srcId="{4D41F245-F363-4663-9C69-87D293A98201}" destId="{524F5330-928B-4FDB-B4E0-BB90FCD55753}" srcOrd="14" destOrd="0" presId="urn:microsoft.com/office/officeart/2005/8/layout/default"/>
    <dgm:cxn modelId="{3FD5CC2E-3C0E-4B13-9403-AC4F42FD08DD}" type="presParOf" srcId="{4D41F245-F363-4663-9C69-87D293A98201}" destId="{C6FC7EBE-79F5-4EDB-9113-B4C0C95982E0}" srcOrd="15" destOrd="0" presId="urn:microsoft.com/office/officeart/2005/8/layout/default"/>
    <dgm:cxn modelId="{94F49E80-C676-488C-B41D-79650BDC3B95}" type="presParOf" srcId="{4D41F245-F363-4663-9C69-87D293A98201}" destId="{82571B9E-6325-40B9-B3BB-910BCA9B7F9D}"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B27D89-3CD6-466D-AEC2-65E6928CED10}"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GB"/>
        </a:p>
      </dgm:t>
    </dgm:pt>
    <dgm:pt modelId="{F19AE5A1-46EF-4E02-A5C0-787E383EC203}">
      <dgm:prSet phldrT="[Text]"/>
      <dgm:spPr/>
      <dgm:t>
        <a:bodyPr/>
        <a:lstStyle/>
        <a:p>
          <a:r>
            <a:rPr lang="en-GB" dirty="0"/>
            <a:t>Prestige</a:t>
          </a:r>
        </a:p>
      </dgm:t>
    </dgm:pt>
    <dgm:pt modelId="{3767675C-E82A-4B77-9C3C-8591CF7A4207}" type="parTrans" cxnId="{93DF4B75-6E19-4711-9E22-4C6B42D2B146}">
      <dgm:prSet/>
      <dgm:spPr/>
      <dgm:t>
        <a:bodyPr/>
        <a:lstStyle/>
        <a:p>
          <a:endParaRPr lang="en-GB"/>
        </a:p>
      </dgm:t>
    </dgm:pt>
    <dgm:pt modelId="{2D8C8C15-7F65-4DC7-A0EB-7CF9F636D395}" type="sibTrans" cxnId="{93DF4B75-6E19-4711-9E22-4C6B42D2B146}">
      <dgm:prSet/>
      <dgm:spPr/>
      <dgm:t>
        <a:bodyPr/>
        <a:lstStyle/>
        <a:p>
          <a:endParaRPr lang="en-GB"/>
        </a:p>
      </dgm:t>
    </dgm:pt>
    <dgm:pt modelId="{02EEFF3D-74B6-424C-B537-DDB71E76E8D1}">
      <dgm:prSet/>
      <dgm:spPr/>
      <dgm:t>
        <a:bodyPr/>
        <a:lstStyle/>
        <a:p>
          <a:r>
            <a:rPr lang="en-GB" dirty="0"/>
            <a:t>Performance</a:t>
          </a:r>
        </a:p>
      </dgm:t>
    </dgm:pt>
    <dgm:pt modelId="{76B9FB93-ADE4-420B-9F9F-30CA04FC4A0D}" type="parTrans" cxnId="{7976ABA5-D398-4C12-9671-31750F985D7D}">
      <dgm:prSet/>
      <dgm:spPr/>
      <dgm:t>
        <a:bodyPr/>
        <a:lstStyle/>
        <a:p>
          <a:endParaRPr lang="en-GB"/>
        </a:p>
      </dgm:t>
    </dgm:pt>
    <dgm:pt modelId="{ABCED5F8-7DC8-4622-B23D-B8EED167BFE3}" type="sibTrans" cxnId="{7976ABA5-D398-4C12-9671-31750F985D7D}">
      <dgm:prSet/>
      <dgm:spPr/>
      <dgm:t>
        <a:bodyPr/>
        <a:lstStyle/>
        <a:p>
          <a:endParaRPr lang="en-GB"/>
        </a:p>
      </dgm:t>
    </dgm:pt>
    <dgm:pt modelId="{C623C17F-FE36-4B5D-906F-92FB57A22279}">
      <dgm:prSet/>
      <dgm:spPr/>
      <dgm:t>
        <a:bodyPr/>
        <a:lstStyle/>
        <a:p>
          <a:r>
            <a:rPr lang="en-GB" dirty="0"/>
            <a:t>Luxury</a:t>
          </a:r>
        </a:p>
      </dgm:t>
    </dgm:pt>
    <dgm:pt modelId="{4CC36454-144B-490B-A1BA-897557F4F27A}" type="parTrans" cxnId="{DAB03EF9-24CE-4F34-A4BE-831536B10197}">
      <dgm:prSet/>
      <dgm:spPr/>
      <dgm:t>
        <a:bodyPr/>
        <a:lstStyle/>
        <a:p>
          <a:endParaRPr lang="en-GB"/>
        </a:p>
      </dgm:t>
    </dgm:pt>
    <dgm:pt modelId="{33D5FD22-1865-4B0D-A585-0530F012FCED}" type="sibTrans" cxnId="{DAB03EF9-24CE-4F34-A4BE-831536B10197}">
      <dgm:prSet/>
      <dgm:spPr/>
      <dgm:t>
        <a:bodyPr/>
        <a:lstStyle/>
        <a:p>
          <a:endParaRPr lang="en-GB"/>
        </a:p>
      </dgm:t>
    </dgm:pt>
    <dgm:pt modelId="{8413963F-02BE-4B65-B957-46C6B8B4BDFC}">
      <dgm:prSet/>
      <dgm:spPr/>
      <dgm:t>
        <a:bodyPr/>
        <a:lstStyle/>
        <a:p>
          <a:r>
            <a:rPr lang="en-GB" dirty="0"/>
            <a:t>Value</a:t>
          </a:r>
        </a:p>
      </dgm:t>
    </dgm:pt>
    <dgm:pt modelId="{FBADEC7C-7912-4C66-825A-1D9328846D96}" type="parTrans" cxnId="{C7911B47-61FE-4809-846C-760EDEBFD22C}">
      <dgm:prSet/>
      <dgm:spPr/>
      <dgm:t>
        <a:bodyPr/>
        <a:lstStyle/>
        <a:p>
          <a:endParaRPr lang="en-GB"/>
        </a:p>
      </dgm:t>
    </dgm:pt>
    <dgm:pt modelId="{DEA78A6A-158C-4052-B4B0-1CD06A54E8B5}" type="sibTrans" cxnId="{C7911B47-61FE-4809-846C-760EDEBFD22C}">
      <dgm:prSet/>
      <dgm:spPr/>
      <dgm:t>
        <a:bodyPr/>
        <a:lstStyle/>
        <a:p>
          <a:endParaRPr lang="en-GB"/>
        </a:p>
      </dgm:t>
    </dgm:pt>
    <dgm:pt modelId="{21041A00-582B-434F-9BAA-FC3D84129A8E}" type="pres">
      <dgm:prSet presAssocID="{3EB27D89-3CD6-466D-AEC2-65E6928CED10}" presName="Name0" presStyleCnt="0">
        <dgm:presLayoutVars>
          <dgm:dir/>
          <dgm:animLvl val="lvl"/>
          <dgm:resizeHandles val="exact"/>
        </dgm:presLayoutVars>
      </dgm:prSet>
      <dgm:spPr/>
    </dgm:pt>
    <dgm:pt modelId="{6FEB1441-4D8A-468C-8F59-875E772F11C1}" type="pres">
      <dgm:prSet presAssocID="{F19AE5A1-46EF-4E02-A5C0-787E383EC203}" presName="linNode" presStyleCnt="0"/>
      <dgm:spPr/>
    </dgm:pt>
    <dgm:pt modelId="{77B0E5FC-0CBB-495D-BF2A-4D1D65DE813B}" type="pres">
      <dgm:prSet presAssocID="{F19AE5A1-46EF-4E02-A5C0-787E383EC203}" presName="parentText" presStyleLbl="node1" presStyleIdx="0" presStyleCnt="4">
        <dgm:presLayoutVars>
          <dgm:chMax val="1"/>
          <dgm:bulletEnabled val="1"/>
        </dgm:presLayoutVars>
      </dgm:prSet>
      <dgm:spPr/>
    </dgm:pt>
    <dgm:pt modelId="{B4381168-303F-4B29-A3E9-4EC90FE12C5B}" type="pres">
      <dgm:prSet presAssocID="{2D8C8C15-7F65-4DC7-A0EB-7CF9F636D395}" presName="sp" presStyleCnt="0"/>
      <dgm:spPr/>
    </dgm:pt>
    <dgm:pt modelId="{6EC3B3A1-9115-4B12-B7BE-791486482F50}" type="pres">
      <dgm:prSet presAssocID="{02EEFF3D-74B6-424C-B537-DDB71E76E8D1}" presName="linNode" presStyleCnt="0"/>
      <dgm:spPr/>
    </dgm:pt>
    <dgm:pt modelId="{DB187DD3-4C32-49AC-B7D6-B46B74814376}" type="pres">
      <dgm:prSet presAssocID="{02EEFF3D-74B6-424C-B537-DDB71E76E8D1}" presName="parentText" presStyleLbl="node1" presStyleIdx="1" presStyleCnt="4">
        <dgm:presLayoutVars>
          <dgm:chMax val="1"/>
          <dgm:bulletEnabled val="1"/>
        </dgm:presLayoutVars>
      </dgm:prSet>
      <dgm:spPr/>
    </dgm:pt>
    <dgm:pt modelId="{7563BCF6-F693-443F-BF3F-AD9C0CD7B150}" type="pres">
      <dgm:prSet presAssocID="{ABCED5F8-7DC8-4622-B23D-B8EED167BFE3}" presName="sp" presStyleCnt="0"/>
      <dgm:spPr/>
    </dgm:pt>
    <dgm:pt modelId="{86007D7B-7DFE-4670-9576-B8C340CD1FFF}" type="pres">
      <dgm:prSet presAssocID="{C623C17F-FE36-4B5D-906F-92FB57A22279}" presName="linNode" presStyleCnt="0"/>
      <dgm:spPr/>
    </dgm:pt>
    <dgm:pt modelId="{F2300894-3595-4E98-AFE2-7206C928FFB5}" type="pres">
      <dgm:prSet presAssocID="{C623C17F-FE36-4B5D-906F-92FB57A22279}" presName="parentText" presStyleLbl="node1" presStyleIdx="2" presStyleCnt="4">
        <dgm:presLayoutVars>
          <dgm:chMax val="1"/>
          <dgm:bulletEnabled val="1"/>
        </dgm:presLayoutVars>
      </dgm:prSet>
      <dgm:spPr/>
    </dgm:pt>
    <dgm:pt modelId="{DE7F679C-44B5-4320-A9DC-78ADFA3E4EE6}" type="pres">
      <dgm:prSet presAssocID="{33D5FD22-1865-4B0D-A585-0530F012FCED}" presName="sp" presStyleCnt="0"/>
      <dgm:spPr/>
    </dgm:pt>
    <dgm:pt modelId="{EEDFC76E-54BB-408D-AD7A-8239586FDAF6}" type="pres">
      <dgm:prSet presAssocID="{8413963F-02BE-4B65-B957-46C6B8B4BDFC}" presName="linNode" presStyleCnt="0"/>
      <dgm:spPr/>
    </dgm:pt>
    <dgm:pt modelId="{D2CA76E2-9BDC-49AF-B210-29C09AA0E590}" type="pres">
      <dgm:prSet presAssocID="{8413963F-02BE-4B65-B957-46C6B8B4BDFC}" presName="parentText" presStyleLbl="node1" presStyleIdx="3" presStyleCnt="4">
        <dgm:presLayoutVars>
          <dgm:chMax val="1"/>
          <dgm:bulletEnabled val="1"/>
        </dgm:presLayoutVars>
      </dgm:prSet>
      <dgm:spPr/>
    </dgm:pt>
  </dgm:ptLst>
  <dgm:cxnLst>
    <dgm:cxn modelId="{7EC6D90C-3251-4D81-B0CD-9D14C0154ADF}" type="presOf" srcId="{F19AE5A1-46EF-4E02-A5C0-787E383EC203}" destId="{77B0E5FC-0CBB-495D-BF2A-4D1D65DE813B}" srcOrd="0" destOrd="0" presId="urn:microsoft.com/office/officeart/2005/8/layout/vList5"/>
    <dgm:cxn modelId="{C6E77610-634E-4349-91A7-01813A0BA6CB}" type="presOf" srcId="{8413963F-02BE-4B65-B957-46C6B8B4BDFC}" destId="{D2CA76E2-9BDC-49AF-B210-29C09AA0E590}" srcOrd="0" destOrd="0" presId="urn:microsoft.com/office/officeart/2005/8/layout/vList5"/>
    <dgm:cxn modelId="{B971945E-94A5-442A-A5E8-BF498A09B3AC}" type="presOf" srcId="{3EB27D89-3CD6-466D-AEC2-65E6928CED10}" destId="{21041A00-582B-434F-9BAA-FC3D84129A8E}" srcOrd="0" destOrd="0" presId="urn:microsoft.com/office/officeart/2005/8/layout/vList5"/>
    <dgm:cxn modelId="{C7911B47-61FE-4809-846C-760EDEBFD22C}" srcId="{3EB27D89-3CD6-466D-AEC2-65E6928CED10}" destId="{8413963F-02BE-4B65-B957-46C6B8B4BDFC}" srcOrd="3" destOrd="0" parTransId="{FBADEC7C-7912-4C66-825A-1D9328846D96}" sibTransId="{DEA78A6A-158C-4052-B4B0-1CD06A54E8B5}"/>
    <dgm:cxn modelId="{93DF4B75-6E19-4711-9E22-4C6B42D2B146}" srcId="{3EB27D89-3CD6-466D-AEC2-65E6928CED10}" destId="{F19AE5A1-46EF-4E02-A5C0-787E383EC203}" srcOrd="0" destOrd="0" parTransId="{3767675C-E82A-4B77-9C3C-8591CF7A4207}" sibTransId="{2D8C8C15-7F65-4DC7-A0EB-7CF9F636D395}"/>
    <dgm:cxn modelId="{AC2CF888-A04A-493D-921A-5EB20C7C3292}" type="presOf" srcId="{02EEFF3D-74B6-424C-B537-DDB71E76E8D1}" destId="{DB187DD3-4C32-49AC-B7D6-B46B74814376}" srcOrd="0" destOrd="0" presId="urn:microsoft.com/office/officeart/2005/8/layout/vList5"/>
    <dgm:cxn modelId="{57FDE896-9D48-4FB2-9451-40C2483C2800}" type="presOf" srcId="{C623C17F-FE36-4B5D-906F-92FB57A22279}" destId="{F2300894-3595-4E98-AFE2-7206C928FFB5}" srcOrd="0" destOrd="0" presId="urn:microsoft.com/office/officeart/2005/8/layout/vList5"/>
    <dgm:cxn modelId="{7976ABA5-D398-4C12-9671-31750F985D7D}" srcId="{3EB27D89-3CD6-466D-AEC2-65E6928CED10}" destId="{02EEFF3D-74B6-424C-B537-DDB71E76E8D1}" srcOrd="1" destOrd="0" parTransId="{76B9FB93-ADE4-420B-9F9F-30CA04FC4A0D}" sibTransId="{ABCED5F8-7DC8-4622-B23D-B8EED167BFE3}"/>
    <dgm:cxn modelId="{DAB03EF9-24CE-4F34-A4BE-831536B10197}" srcId="{3EB27D89-3CD6-466D-AEC2-65E6928CED10}" destId="{C623C17F-FE36-4B5D-906F-92FB57A22279}" srcOrd="2" destOrd="0" parTransId="{4CC36454-144B-490B-A1BA-897557F4F27A}" sibTransId="{33D5FD22-1865-4B0D-A585-0530F012FCED}"/>
    <dgm:cxn modelId="{D8BDDE75-3A4F-43A0-8FFA-AAB92058E367}" type="presParOf" srcId="{21041A00-582B-434F-9BAA-FC3D84129A8E}" destId="{6FEB1441-4D8A-468C-8F59-875E772F11C1}" srcOrd="0" destOrd="0" presId="urn:microsoft.com/office/officeart/2005/8/layout/vList5"/>
    <dgm:cxn modelId="{B1E56D9D-BF15-4308-88E2-C73EC662B7B1}" type="presParOf" srcId="{6FEB1441-4D8A-468C-8F59-875E772F11C1}" destId="{77B0E5FC-0CBB-495D-BF2A-4D1D65DE813B}" srcOrd="0" destOrd="0" presId="urn:microsoft.com/office/officeart/2005/8/layout/vList5"/>
    <dgm:cxn modelId="{8197809A-BDC0-40B3-BBE0-2A1C7640C3F0}" type="presParOf" srcId="{21041A00-582B-434F-9BAA-FC3D84129A8E}" destId="{B4381168-303F-4B29-A3E9-4EC90FE12C5B}" srcOrd="1" destOrd="0" presId="urn:microsoft.com/office/officeart/2005/8/layout/vList5"/>
    <dgm:cxn modelId="{08650F7E-5F41-41FB-ABB6-FC039A1D32AA}" type="presParOf" srcId="{21041A00-582B-434F-9BAA-FC3D84129A8E}" destId="{6EC3B3A1-9115-4B12-B7BE-791486482F50}" srcOrd="2" destOrd="0" presId="urn:microsoft.com/office/officeart/2005/8/layout/vList5"/>
    <dgm:cxn modelId="{36B93B2F-54D8-4F3E-A7C8-6511991169FA}" type="presParOf" srcId="{6EC3B3A1-9115-4B12-B7BE-791486482F50}" destId="{DB187DD3-4C32-49AC-B7D6-B46B74814376}" srcOrd="0" destOrd="0" presId="urn:microsoft.com/office/officeart/2005/8/layout/vList5"/>
    <dgm:cxn modelId="{60E4A7AB-FA8B-4C9B-846A-1A8222CF40DB}" type="presParOf" srcId="{21041A00-582B-434F-9BAA-FC3D84129A8E}" destId="{7563BCF6-F693-443F-BF3F-AD9C0CD7B150}" srcOrd="3" destOrd="0" presId="urn:microsoft.com/office/officeart/2005/8/layout/vList5"/>
    <dgm:cxn modelId="{87AE0A08-437F-4413-8E95-728EF55ED166}" type="presParOf" srcId="{21041A00-582B-434F-9BAA-FC3D84129A8E}" destId="{86007D7B-7DFE-4670-9576-B8C340CD1FFF}" srcOrd="4" destOrd="0" presId="urn:microsoft.com/office/officeart/2005/8/layout/vList5"/>
    <dgm:cxn modelId="{C44762F3-2C7B-48BD-A932-7817B8ED57B4}" type="presParOf" srcId="{86007D7B-7DFE-4670-9576-B8C340CD1FFF}" destId="{F2300894-3595-4E98-AFE2-7206C928FFB5}" srcOrd="0" destOrd="0" presId="urn:microsoft.com/office/officeart/2005/8/layout/vList5"/>
    <dgm:cxn modelId="{B3DC4DD2-E977-4D60-A319-E38CACBA3358}" type="presParOf" srcId="{21041A00-582B-434F-9BAA-FC3D84129A8E}" destId="{DE7F679C-44B5-4320-A9DC-78ADFA3E4EE6}" srcOrd="5" destOrd="0" presId="urn:microsoft.com/office/officeart/2005/8/layout/vList5"/>
    <dgm:cxn modelId="{5CE51400-0CDA-42A3-8E7D-E64141497B7B}" type="presParOf" srcId="{21041A00-582B-434F-9BAA-FC3D84129A8E}" destId="{EEDFC76E-54BB-408D-AD7A-8239586FDAF6}" srcOrd="6" destOrd="0" presId="urn:microsoft.com/office/officeart/2005/8/layout/vList5"/>
    <dgm:cxn modelId="{754576DC-E19A-461F-8033-A053D694454A}" type="presParOf" srcId="{EEDFC76E-54BB-408D-AD7A-8239586FDAF6}" destId="{D2CA76E2-9BDC-49AF-B210-29C09AA0E590}" srcOrd="0"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D6675-A047-4274-B431-3988DB84FBB2}">
      <dsp:nvSpPr>
        <dsp:cNvPr id="0" name=""/>
        <dsp:cNvSpPr/>
      </dsp:nvSpPr>
      <dsp:spPr>
        <a:xfrm rot="5400000">
          <a:off x="1839220" y="1409080"/>
          <a:ext cx="1246210" cy="141876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D1CD31-706C-4F48-B35F-391D359FE43A}">
      <dsp:nvSpPr>
        <dsp:cNvPr id="0" name=""/>
        <dsp:cNvSpPr/>
      </dsp:nvSpPr>
      <dsp:spPr>
        <a:xfrm>
          <a:off x="1509050" y="27631"/>
          <a:ext cx="2097884" cy="146845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MDS</a:t>
          </a:r>
        </a:p>
      </dsp:txBody>
      <dsp:txXfrm>
        <a:off x="1580747" y="99328"/>
        <a:ext cx="1954490" cy="1325057"/>
      </dsp:txXfrm>
    </dsp:sp>
    <dsp:sp modelId="{7ADF924C-9D24-4039-8FC1-FF7CD20DD933}">
      <dsp:nvSpPr>
        <dsp:cNvPr id="0" name=""/>
        <dsp:cNvSpPr/>
      </dsp:nvSpPr>
      <dsp:spPr>
        <a:xfrm>
          <a:off x="3606935" y="167681"/>
          <a:ext cx="1525801" cy="1186867"/>
        </a:xfrm>
        <a:prstGeom prst="rect">
          <a:avLst/>
        </a:prstGeom>
        <a:noFill/>
        <a:ln>
          <a:noFill/>
        </a:ln>
        <a:effectLst/>
      </dsp:spPr>
      <dsp:style>
        <a:lnRef idx="0">
          <a:scrgbClr r="0" g="0" b="0"/>
        </a:lnRef>
        <a:fillRef idx="0">
          <a:scrgbClr r="0" g="0" b="0"/>
        </a:fillRef>
        <a:effectRef idx="0">
          <a:scrgbClr r="0" g="0" b="0"/>
        </a:effectRef>
        <a:fontRef idx="minor"/>
      </dsp:style>
    </dsp:sp>
    <dsp:sp modelId="{A9809DD8-ADE0-4DA9-A454-2357919D1628}">
      <dsp:nvSpPr>
        <dsp:cNvPr id="0" name=""/>
        <dsp:cNvSpPr/>
      </dsp:nvSpPr>
      <dsp:spPr>
        <a:xfrm rot="5400000">
          <a:off x="3578590" y="3058636"/>
          <a:ext cx="1246210" cy="141876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9F4B24-23AA-414C-A164-6FDA12099F31}">
      <dsp:nvSpPr>
        <dsp:cNvPr id="0" name=""/>
        <dsp:cNvSpPr/>
      </dsp:nvSpPr>
      <dsp:spPr>
        <a:xfrm>
          <a:off x="3248420" y="1677186"/>
          <a:ext cx="2097884" cy="146845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Make your own maps</a:t>
          </a:r>
        </a:p>
      </dsp:txBody>
      <dsp:txXfrm>
        <a:off x="3320117" y="1748883"/>
        <a:ext cx="1954490" cy="1325057"/>
      </dsp:txXfrm>
    </dsp:sp>
    <dsp:sp modelId="{818D4740-547A-49BD-81D0-A43C25C7A0A7}">
      <dsp:nvSpPr>
        <dsp:cNvPr id="0" name=""/>
        <dsp:cNvSpPr/>
      </dsp:nvSpPr>
      <dsp:spPr>
        <a:xfrm>
          <a:off x="5346304" y="1817237"/>
          <a:ext cx="1525801" cy="1186867"/>
        </a:xfrm>
        <a:prstGeom prst="rect">
          <a:avLst/>
        </a:prstGeom>
        <a:noFill/>
        <a:ln>
          <a:noFill/>
        </a:ln>
        <a:effectLst/>
      </dsp:spPr>
      <dsp:style>
        <a:lnRef idx="0">
          <a:scrgbClr r="0" g="0" b="0"/>
        </a:lnRef>
        <a:fillRef idx="0">
          <a:scrgbClr r="0" g="0" b="0"/>
        </a:fillRef>
        <a:effectRef idx="0">
          <a:scrgbClr r="0" g="0" b="0"/>
        </a:effectRef>
        <a:fontRef idx="minor"/>
      </dsp:style>
    </dsp:sp>
    <dsp:sp modelId="{A8D639C1-4168-4A72-8E0D-D8608DE28D5F}">
      <dsp:nvSpPr>
        <dsp:cNvPr id="0" name=""/>
        <dsp:cNvSpPr/>
      </dsp:nvSpPr>
      <dsp:spPr>
        <a:xfrm>
          <a:off x="4987789" y="3326742"/>
          <a:ext cx="2097884" cy="146845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Group course work</a:t>
          </a:r>
        </a:p>
      </dsp:txBody>
      <dsp:txXfrm>
        <a:off x="5059486" y="3398439"/>
        <a:ext cx="1954490" cy="13250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69668-4C47-480E-A045-F21A80381471}">
      <dsp:nvSpPr>
        <dsp:cNvPr id="0" name=""/>
        <dsp:cNvSpPr/>
      </dsp:nvSpPr>
      <dsp:spPr>
        <a:xfrm>
          <a:off x="0" y="590532"/>
          <a:ext cx="8594725" cy="90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FB2B18-F7EE-423C-912B-84C821C10680}">
      <dsp:nvSpPr>
        <dsp:cNvPr id="0" name=""/>
        <dsp:cNvSpPr/>
      </dsp:nvSpPr>
      <dsp:spPr>
        <a:xfrm>
          <a:off x="429736" y="59172"/>
          <a:ext cx="6016307" cy="1062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1422400">
            <a:lnSpc>
              <a:spcPct val="90000"/>
            </a:lnSpc>
            <a:spcBef>
              <a:spcPct val="0"/>
            </a:spcBef>
            <a:spcAft>
              <a:spcPct val="35000"/>
            </a:spcAft>
            <a:buNone/>
          </a:pPr>
          <a:r>
            <a:rPr lang="en-GB" sz="3200" kern="1200" dirty="0"/>
            <a:t>One Map per Respondent</a:t>
          </a:r>
        </a:p>
      </dsp:txBody>
      <dsp:txXfrm>
        <a:off x="481614" y="111050"/>
        <a:ext cx="5912551" cy="958964"/>
      </dsp:txXfrm>
    </dsp:sp>
    <dsp:sp modelId="{91B62A9E-D521-4F02-BA4E-6B09820B6E19}">
      <dsp:nvSpPr>
        <dsp:cNvPr id="0" name=""/>
        <dsp:cNvSpPr/>
      </dsp:nvSpPr>
      <dsp:spPr>
        <a:xfrm>
          <a:off x="0" y="2223492"/>
          <a:ext cx="8594725" cy="90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EA3ACE-7CE8-4325-A2BA-0872417060E1}">
      <dsp:nvSpPr>
        <dsp:cNvPr id="0" name=""/>
        <dsp:cNvSpPr/>
      </dsp:nvSpPr>
      <dsp:spPr>
        <a:xfrm>
          <a:off x="429736" y="1692132"/>
          <a:ext cx="6016307" cy="1062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1422400">
            <a:lnSpc>
              <a:spcPct val="90000"/>
            </a:lnSpc>
            <a:spcBef>
              <a:spcPct val="0"/>
            </a:spcBef>
            <a:spcAft>
              <a:spcPct val="35000"/>
            </a:spcAft>
            <a:buNone/>
          </a:pPr>
          <a:r>
            <a:rPr lang="en-GB" sz="3200" kern="1200" dirty="0"/>
            <a:t>One Map per Cluster (Segment)</a:t>
          </a:r>
        </a:p>
      </dsp:txBody>
      <dsp:txXfrm>
        <a:off x="481614" y="1744010"/>
        <a:ext cx="5912551" cy="958964"/>
      </dsp:txXfrm>
    </dsp:sp>
    <dsp:sp modelId="{36C1208B-1A10-4925-A5D9-1E83098096E3}">
      <dsp:nvSpPr>
        <dsp:cNvPr id="0" name=""/>
        <dsp:cNvSpPr/>
      </dsp:nvSpPr>
      <dsp:spPr>
        <a:xfrm>
          <a:off x="0" y="3856452"/>
          <a:ext cx="8594725" cy="90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8C638A-CA92-4A3C-A5C5-52B61A57D63F}">
      <dsp:nvSpPr>
        <dsp:cNvPr id="0" name=""/>
        <dsp:cNvSpPr/>
      </dsp:nvSpPr>
      <dsp:spPr>
        <a:xfrm>
          <a:off x="429736" y="3325092"/>
          <a:ext cx="6016307" cy="10627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1422400">
            <a:lnSpc>
              <a:spcPct val="90000"/>
            </a:lnSpc>
            <a:spcBef>
              <a:spcPct val="0"/>
            </a:spcBef>
            <a:spcAft>
              <a:spcPct val="35000"/>
            </a:spcAft>
            <a:buNone/>
          </a:pPr>
          <a:r>
            <a:rPr lang="en-GB" sz="3200" kern="1200" dirty="0"/>
            <a:t>One Map for Entire Sample</a:t>
          </a:r>
        </a:p>
      </dsp:txBody>
      <dsp:txXfrm>
        <a:off x="481614" y="3376970"/>
        <a:ext cx="5912551" cy="9589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774B1-E8CB-4C9F-86DE-377369A10F6B}">
      <dsp:nvSpPr>
        <dsp:cNvPr id="0" name=""/>
        <dsp:cNvSpPr/>
      </dsp:nvSpPr>
      <dsp:spPr>
        <a:xfrm rot="21300000">
          <a:off x="14729" y="1886653"/>
          <a:ext cx="4770372" cy="546279"/>
        </a:xfrm>
        <a:prstGeom prst="mathMinus">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0DB5FD-2AE6-4128-A22A-3016AC5FBD5C}">
      <dsp:nvSpPr>
        <dsp:cNvPr id="0" name=""/>
        <dsp:cNvSpPr/>
      </dsp:nvSpPr>
      <dsp:spPr>
        <a:xfrm>
          <a:off x="575979" y="215979"/>
          <a:ext cx="1439949" cy="1727834"/>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48F418-02AB-45F8-8A08-11FE1FF91806}">
      <dsp:nvSpPr>
        <dsp:cNvPr id="0" name=""/>
        <dsp:cNvSpPr/>
      </dsp:nvSpPr>
      <dsp:spPr>
        <a:xfrm>
          <a:off x="2543910" y="0"/>
          <a:ext cx="1535945" cy="181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t>Fewer Dimensions Improves Interpretation</a:t>
          </a:r>
        </a:p>
      </dsp:txBody>
      <dsp:txXfrm>
        <a:off x="2543910" y="0"/>
        <a:ext cx="1535945" cy="1814226"/>
      </dsp:txXfrm>
    </dsp:sp>
    <dsp:sp modelId="{8A9FA3C1-C646-465F-B425-3283F35FBCC1}">
      <dsp:nvSpPr>
        <dsp:cNvPr id="0" name=""/>
        <dsp:cNvSpPr/>
      </dsp:nvSpPr>
      <dsp:spPr>
        <a:xfrm>
          <a:off x="2783901" y="2375772"/>
          <a:ext cx="1439949" cy="1727834"/>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39B8CE-1EA0-417E-A763-708B9974DFDB}">
      <dsp:nvSpPr>
        <dsp:cNvPr id="0" name=""/>
        <dsp:cNvSpPr/>
      </dsp:nvSpPr>
      <dsp:spPr>
        <a:xfrm>
          <a:off x="719974" y="2505360"/>
          <a:ext cx="1535945" cy="1814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700" kern="1200" dirty="0"/>
            <a:t>More Dimensions</a:t>
          </a:r>
        </a:p>
        <a:p>
          <a:pPr lvl="0" algn="ctr" defTabSz="666750">
            <a:lnSpc>
              <a:spcPct val="90000"/>
            </a:lnSpc>
            <a:spcBef>
              <a:spcPct val="0"/>
            </a:spcBef>
            <a:spcAft>
              <a:spcPct val="35000"/>
            </a:spcAft>
            <a:buNone/>
          </a:pPr>
          <a:r>
            <a:rPr lang="en-GB" sz="1700" kern="1200" dirty="0"/>
            <a:t>Improves Fit</a:t>
          </a:r>
        </a:p>
      </dsp:txBody>
      <dsp:txXfrm>
        <a:off x="719974" y="2505360"/>
        <a:ext cx="1535945" cy="181422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BEFBB-8E00-484D-8927-FC21F13881DA}">
      <dsp:nvSpPr>
        <dsp:cNvPr id="0" name=""/>
        <dsp:cNvSpPr/>
      </dsp:nvSpPr>
      <dsp:spPr>
        <a:xfrm>
          <a:off x="0" y="586212"/>
          <a:ext cx="8594725" cy="1719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812292" rIns="667046"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t>Typically 2 – 3 dimensions are sufficient</a:t>
          </a:r>
        </a:p>
        <a:p>
          <a:pPr marL="228600" lvl="1" indent="-228600" algn="l" defTabSz="1066800">
            <a:lnSpc>
              <a:spcPct val="90000"/>
            </a:lnSpc>
            <a:spcBef>
              <a:spcPct val="0"/>
            </a:spcBef>
            <a:spcAft>
              <a:spcPct val="15000"/>
            </a:spcAft>
            <a:buChar char="•"/>
          </a:pPr>
          <a:r>
            <a:rPr lang="en-GB" sz="2400" kern="1200" dirty="0"/>
            <a:t>More than 3 is just too difficult to interpret</a:t>
          </a:r>
        </a:p>
      </dsp:txBody>
      <dsp:txXfrm>
        <a:off x="0" y="586212"/>
        <a:ext cx="8594725" cy="1719900"/>
      </dsp:txXfrm>
    </dsp:sp>
    <dsp:sp modelId="{F2E3899E-D239-4934-A278-1896E3BB9041}">
      <dsp:nvSpPr>
        <dsp:cNvPr id="0" name=""/>
        <dsp:cNvSpPr/>
      </dsp:nvSpPr>
      <dsp:spPr>
        <a:xfrm>
          <a:off x="429736" y="10572"/>
          <a:ext cx="6016307" cy="1151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1733550">
            <a:lnSpc>
              <a:spcPct val="90000"/>
            </a:lnSpc>
            <a:spcBef>
              <a:spcPct val="0"/>
            </a:spcBef>
            <a:spcAft>
              <a:spcPct val="35000"/>
            </a:spcAft>
            <a:buNone/>
          </a:pPr>
          <a:r>
            <a:rPr lang="en-GB" sz="3900" kern="1200" dirty="0"/>
            <a:t>Can you interpret it?</a:t>
          </a:r>
        </a:p>
      </dsp:txBody>
      <dsp:txXfrm>
        <a:off x="485937" y="66773"/>
        <a:ext cx="5903905" cy="1038878"/>
      </dsp:txXfrm>
    </dsp:sp>
    <dsp:sp modelId="{F68B3D40-BED0-461B-A7F8-0B33B59E427C}">
      <dsp:nvSpPr>
        <dsp:cNvPr id="0" name=""/>
        <dsp:cNvSpPr/>
      </dsp:nvSpPr>
      <dsp:spPr>
        <a:xfrm>
          <a:off x="0" y="3092352"/>
          <a:ext cx="8594725" cy="1719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812292" rIns="667046" bIns="170688" numCol="1" spcCol="1270" anchor="t" anchorCtr="0">
          <a:noAutofit/>
        </a:bodyPr>
        <a:lstStyle/>
        <a:p>
          <a:pPr marL="228600" lvl="1" indent="-228600" algn="l" defTabSz="1066800">
            <a:lnSpc>
              <a:spcPct val="90000"/>
            </a:lnSpc>
            <a:spcBef>
              <a:spcPct val="0"/>
            </a:spcBef>
            <a:spcAft>
              <a:spcPct val="15000"/>
            </a:spcAft>
            <a:buChar char="•"/>
          </a:pPr>
          <a:r>
            <a:rPr lang="en-GB" sz="2400" kern="1200" dirty="0"/>
            <a:t>Stress &lt; .10 (Fair) &lt; .05 (Good)</a:t>
          </a:r>
        </a:p>
        <a:p>
          <a:pPr marL="228600" lvl="1" indent="-228600" algn="l" defTabSz="1066800">
            <a:lnSpc>
              <a:spcPct val="90000"/>
            </a:lnSpc>
            <a:spcBef>
              <a:spcPct val="0"/>
            </a:spcBef>
            <a:spcAft>
              <a:spcPct val="15000"/>
            </a:spcAft>
            <a:buChar char="•"/>
          </a:pPr>
          <a:r>
            <a:rPr lang="en-GB" sz="2400" kern="1200" dirty="0"/>
            <a:t>R</a:t>
          </a:r>
          <a:r>
            <a:rPr lang="en-GB" sz="2400" kern="1200" baseline="30000" dirty="0"/>
            <a:t>2</a:t>
          </a:r>
          <a:r>
            <a:rPr lang="en-GB" sz="2400" kern="1200" dirty="0"/>
            <a:t> &gt; .6</a:t>
          </a:r>
        </a:p>
      </dsp:txBody>
      <dsp:txXfrm>
        <a:off x="0" y="3092352"/>
        <a:ext cx="8594725" cy="1719900"/>
      </dsp:txXfrm>
    </dsp:sp>
    <dsp:sp modelId="{4E4F5E1E-1F72-4970-AF9E-108C75CB3D16}">
      <dsp:nvSpPr>
        <dsp:cNvPr id="0" name=""/>
        <dsp:cNvSpPr/>
      </dsp:nvSpPr>
      <dsp:spPr>
        <a:xfrm>
          <a:off x="429736" y="2516712"/>
          <a:ext cx="6016307" cy="1151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1733550">
            <a:lnSpc>
              <a:spcPct val="90000"/>
            </a:lnSpc>
            <a:spcBef>
              <a:spcPct val="0"/>
            </a:spcBef>
            <a:spcAft>
              <a:spcPct val="35000"/>
            </a:spcAft>
            <a:buNone/>
          </a:pPr>
          <a:r>
            <a:rPr lang="en-GB" sz="3900" kern="1200"/>
            <a:t>Goodness </a:t>
          </a:r>
          <a:r>
            <a:rPr lang="en-GB" sz="3900" kern="1200" dirty="0"/>
            <a:t>of Fit</a:t>
          </a:r>
          <a:endParaRPr lang="en-GB" sz="3900" kern="1200"/>
        </a:p>
      </dsp:txBody>
      <dsp:txXfrm>
        <a:off x="485937" y="2572913"/>
        <a:ext cx="5903905" cy="10388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57AC2-0608-4602-A714-FA919F37C20D}">
      <dsp:nvSpPr>
        <dsp:cNvPr id="0" name=""/>
        <dsp:cNvSpPr/>
      </dsp:nvSpPr>
      <dsp:spPr>
        <a:xfrm>
          <a:off x="0" y="266532"/>
          <a:ext cx="8594725"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333248" rIns="66704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Need good list of brands</a:t>
          </a:r>
          <a:endParaRPr lang="en-US" sz="1600" kern="1200" dirty="0"/>
        </a:p>
        <a:p>
          <a:pPr marL="171450" lvl="1" indent="-171450" algn="l" defTabSz="711200">
            <a:lnSpc>
              <a:spcPct val="90000"/>
            </a:lnSpc>
            <a:spcBef>
              <a:spcPct val="0"/>
            </a:spcBef>
            <a:spcAft>
              <a:spcPct val="15000"/>
            </a:spcAft>
            <a:buChar char="•"/>
          </a:pPr>
          <a:r>
            <a:rPr lang="en-US" sz="1600" kern="1200"/>
            <a:t>Defines market</a:t>
          </a:r>
          <a:endParaRPr lang="en-US" sz="1600" kern="1200" dirty="0"/>
        </a:p>
      </dsp:txBody>
      <dsp:txXfrm>
        <a:off x="0" y="266532"/>
        <a:ext cx="8594725" cy="932400"/>
      </dsp:txXfrm>
    </dsp:sp>
    <dsp:sp modelId="{70E8068E-662A-4413-8CDE-CF75EEBA881B}">
      <dsp:nvSpPr>
        <dsp:cNvPr id="0" name=""/>
        <dsp:cNvSpPr/>
      </dsp:nvSpPr>
      <dsp:spPr>
        <a:xfrm>
          <a:off x="429736" y="30372"/>
          <a:ext cx="6016307"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711200">
            <a:lnSpc>
              <a:spcPct val="90000"/>
            </a:lnSpc>
            <a:spcBef>
              <a:spcPct val="0"/>
            </a:spcBef>
            <a:spcAft>
              <a:spcPct val="35000"/>
            </a:spcAft>
            <a:buNone/>
          </a:pPr>
          <a:r>
            <a:rPr lang="en-US" sz="1600" kern="1200" dirty="0"/>
            <a:t>Places Brands on Map</a:t>
          </a:r>
          <a:endParaRPr lang="en-GB" sz="1600" kern="1200" dirty="0"/>
        </a:p>
      </dsp:txBody>
      <dsp:txXfrm>
        <a:off x="452793" y="53429"/>
        <a:ext cx="5970193" cy="426206"/>
      </dsp:txXfrm>
    </dsp:sp>
    <dsp:sp modelId="{9DA294FE-420D-486B-BD13-7E87376B168A}">
      <dsp:nvSpPr>
        <dsp:cNvPr id="0" name=""/>
        <dsp:cNvSpPr/>
      </dsp:nvSpPr>
      <dsp:spPr>
        <a:xfrm>
          <a:off x="0" y="1521492"/>
          <a:ext cx="8594725" cy="2016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333248" rIns="66704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From brand positions</a:t>
          </a:r>
          <a:endParaRPr lang="en-US" sz="1600" kern="1200" dirty="0"/>
        </a:p>
        <a:p>
          <a:pPr marL="342900" lvl="2" indent="-171450" algn="l" defTabSz="711200">
            <a:lnSpc>
              <a:spcPct val="90000"/>
            </a:lnSpc>
            <a:spcBef>
              <a:spcPct val="0"/>
            </a:spcBef>
            <a:spcAft>
              <a:spcPct val="15000"/>
            </a:spcAft>
            <a:buChar char="•"/>
          </a:pPr>
          <a:r>
            <a:rPr lang="en-US" sz="1600" kern="1200" dirty="0"/>
            <a:t>Closest competitors</a:t>
          </a:r>
        </a:p>
        <a:p>
          <a:pPr marL="342900" lvl="2" indent="-171450" algn="l" defTabSz="711200">
            <a:lnSpc>
              <a:spcPct val="90000"/>
            </a:lnSpc>
            <a:spcBef>
              <a:spcPct val="0"/>
            </a:spcBef>
            <a:spcAft>
              <a:spcPct val="15000"/>
            </a:spcAft>
            <a:buChar char="•"/>
          </a:pPr>
          <a:r>
            <a:rPr lang="en-US" sz="1600" kern="1200" dirty="0"/>
            <a:t>“Holes” in the market</a:t>
          </a:r>
        </a:p>
        <a:p>
          <a:pPr marL="171450" lvl="1" indent="-171450" algn="l" defTabSz="711200">
            <a:lnSpc>
              <a:spcPct val="90000"/>
            </a:lnSpc>
            <a:spcBef>
              <a:spcPct val="0"/>
            </a:spcBef>
            <a:spcAft>
              <a:spcPct val="15000"/>
            </a:spcAft>
            <a:buChar char="•"/>
          </a:pPr>
          <a:r>
            <a:rPr lang="en-US" sz="1600" kern="1200" dirty="0"/>
            <a:t>From naming axes</a:t>
          </a:r>
        </a:p>
        <a:p>
          <a:pPr marL="342900" lvl="2" indent="-171450" algn="l" defTabSz="711200">
            <a:lnSpc>
              <a:spcPct val="90000"/>
            </a:lnSpc>
            <a:spcBef>
              <a:spcPct val="0"/>
            </a:spcBef>
            <a:spcAft>
              <a:spcPct val="15000"/>
            </a:spcAft>
            <a:buChar char="•"/>
          </a:pPr>
          <a:r>
            <a:rPr lang="en-US" sz="1600" kern="1200" dirty="0"/>
            <a:t>Identifies how consumers differentiate the brands</a:t>
          </a:r>
        </a:p>
        <a:p>
          <a:pPr marL="342900" lvl="2" indent="-171450" algn="l" defTabSz="711200">
            <a:lnSpc>
              <a:spcPct val="90000"/>
            </a:lnSpc>
            <a:spcBef>
              <a:spcPct val="0"/>
            </a:spcBef>
            <a:spcAft>
              <a:spcPct val="15000"/>
            </a:spcAft>
            <a:buChar char="•"/>
          </a:pPr>
          <a:r>
            <a:rPr lang="en-US" sz="1600" kern="1200" dirty="0"/>
            <a:t>Good information for positioning</a:t>
          </a:r>
        </a:p>
      </dsp:txBody>
      <dsp:txXfrm>
        <a:off x="0" y="1521492"/>
        <a:ext cx="8594725" cy="2016000"/>
      </dsp:txXfrm>
    </dsp:sp>
    <dsp:sp modelId="{35DA30BB-20EF-48BC-95EF-6FACA699E764}">
      <dsp:nvSpPr>
        <dsp:cNvPr id="0" name=""/>
        <dsp:cNvSpPr/>
      </dsp:nvSpPr>
      <dsp:spPr>
        <a:xfrm>
          <a:off x="429736" y="1285332"/>
          <a:ext cx="6016307"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711200">
            <a:lnSpc>
              <a:spcPct val="90000"/>
            </a:lnSpc>
            <a:spcBef>
              <a:spcPct val="0"/>
            </a:spcBef>
            <a:spcAft>
              <a:spcPct val="35000"/>
            </a:spcAft>
            <a:buNone/>
          </a:pPr>
          <a:r>
            <a:rPr lang="en-US" sz="1600" kern="1200"/>
            <a:t>Overall assessment of market structure</a:t>
          </a:r>
          <a:endParaRPr lang="en-US" sz="1600" kern="1200" dirty="0"/>
        </a:p>
      </dsp:txBody>
      <dsp:txXfrm>
        <a:off x="452793" y="1308389"/>
        <a:ext cx="5970193" cy="426206"/>
      </dsp:txXfrm>
    </dsp:sp>
    <dsp:sp modelId="{4E78ED0E-B6B2-4F44-879B-7C54227D5223}">
      <dsp:nvSpPr>
        <dsp:cNvPr id="0" name=""/>
        <dsp:cNvSpPr/>
      </dsp:nvSpPr>
      <dsp:spPr>
        <a:xfrm>
          <a:off x="0" y="3860052"/>
          <a:ext cx="8594725"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333248" rIns="667046"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Unsure of the dimensions (axes) that differentiate the brands</a:t>
          </a:r>
        </a:p>
        <a:p>
          <a:pPr marL="171450" lvl="1" indent="-171450" algn="l" defTabSz="711200">
            <a:lnSpc>
              <a:spcPct val="90000"/>
            </a:lnSpc>
            <a:spcBef>
              <a:spcPct val="0"/>
            </a:spcBef>
            <a:spcAft>
              <a:spcPct val="15000"/>
            </a:spcAft>
            <a:buChar char="•"/>
          </a:pPr>
          <a:r>
            <a:rPr lang="en-US" sz="1600" kern="1200" dirty="0"/>
            <a:t>Sometimes difficult to describe / identify specific attributes</a:t>
          </a:r>
        </a:p>
      </dsp:txBody>
      <dsp:txXfrm>
        <a:off x="0" y="3860052"/>
        <a:ext cx="8594725" cy="932400"/>
      </dsp:txXfrm>
    </dsp:sp>
    <dsp:sp modelId="{B4596977-49C4-4F1B-A64F-5A676FEC25EC}">
      <dsp:nvSpPr>
        <dsp:cNvPr id="0" name=""/>
        <dsp:cNvSpPr/>
      </dsp:nvSpPr>
      <dsp:spPr>
        <a:xfrm>
          <a:off x="429736" y="3623892"/>
          <a:ext cx="6016307"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711200">
            <a:lnSpc>
              <a:spcPct val="90000"/>
            </a:lnSpc>
            <a:spcBef>
              <a:spcPct val="0"/>
            </a:spcBef>
            <a:spcAft>
              <a:spcPct val="35000"/>
            </a:spcAft>
            <a:buNone/>
          </a:pPr>
          <a:r>
            <a:rPr lang="en-US" sz="1600" kern="1200" dirty="0"/>
            <a:t>No attribute lists</a:t>
          </a:r>
        </a:p>
      </dsp:txBody>
      <dsp:txXfrm>
        <a:off x="452793" y="3646949"/>
        <a:ext cx="5970193" cy="42620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6D060-822B-4080-A118-45F2252B7030}">
      <dsp:nvSpPr>
        <dsp:cNvPr id="0" name=""/>
        <dsp:cNvSpPr/>
      </dsp:nvSpPr>
      <dsp:spPr>
        <a:xfrm>
          <a:off x="0" y="320262"/>
          <a:ext cx="8594725"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0EA6D7-AEB0-47BD-BB6D-D55B2E2B1B77}">
      <dsp:nvSpPr>
        <dsp:cNvPr id="0" name=""/>
        <dsp:cNvSpPr/>
      </dsp:nvSpPr>
      <dsp:spPr>
        <a:xfrm>
          <a:off x="429736" y="98862"/>
          <a:ext cx="601630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666750">
            <a:lnSpc>
              <a:spcPct val="90000"/>
            </a:lnSpc>
            <a:spcBef>
              <a:spcPct val="0"/>
            </a:spcBef>
            <a:spcAft>
              <a:spcPct val="35000"/>
            </a:spcAft>
            <a:buNone/>
          </a:pPr>
          <a:r>
            <a:rPr lang="en-US" sz="1500" kern="1200" dirty="0"/>
            <a:t>Was it easy to provide the data?</a:t>
          </a:r>
          <a:endParaRPr lang="en-GB" sz="1500" kern="1200" dirty="0"/>
        </a:p>
      </dsp:txBody>
      <dsp:txXfrm>
        <a:off x="451352" y="120478"/>
        <a:ext cx="5973075" cy="399568"/>
      </dsp:txXfrm>
    </dsp:sp>
    <dsp:sp modelId="{0B70696E-7967-43A3-88DA-E5139D55349A}">
      <dsp:nvSpPr>
        <dsp:cNvPr id="0" name=""/>
        <dsp:cNvSpPr/>
      </dsp:nvSpPr>
      <dsp:spPr>
        <a:xfrm>
          <a:off x="0" y="1000662"/>
          <a:ext cx="8594725" cy="874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312420" rIns="66704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M&amp;Ms or Licorice added to set?</a:t>
          </a:r>
        </a:p>
        <a:p>
          <a:pPr marL="114300" lvl="1" indent="-114300" algn="l" defTabSz="666750">
            <a:lnSpc>
              <a:spcPct val="90000"/>
            </a:lnSpc>
            <a:spcBef>
              <a:spcPct val="0"/>
            </a:spcBef>
            <a:spcAft>
              <a:spcPct val="15000"/>
            </a:spcAft>
            <a:buChar char="•"/>
          </a:pPr>
          <a:r>
            <a:rPr lang="en-US" sz="1500" kern="1200" dirty="0"/>
            <a:t>7 – 10 chocolate bars?</a:t>
          </a:r>
        </a:p>
      </dsp:txBody>
      <dsp:txXfrm>
        <a:off x="0" y="1000662"/>
        <a:ext cx="8594725" cy="874125"/>
      </dsp:txXfrm>
    </dsp:sp>
    <dsp:sp modelId="{86915E25-9445-4DB3-89CF-DE855437A67B}">
      <dsp:nvSpPr>
        <dsp:cNvPr id="0" name=""/>
        <dsp:cNvSpPr/>
      </dsp:nvSpPr>
      <dsp:spPr>
        <a:xfrm>
          <a:off x="429736" y="779262"/>
          <a:ext cx="601630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666750">
            <a:lnSpc>
              <a:spcPct val="90000"/>
            </a:lnSpc>
            <a:spcBef>
              <a:spcPct val="0"/>
            </a:spcBef>
            <a:spcAft>
              <a:spcPct val="35000"/>
            </a:spcAft>
            <a:buNone/>
          </a:pPr>
          <a:r>
            <a:rPr lang="en-US" sz="1500" kern="1200" dirty="0"/>
            <a:t>How would the map change with:</a:t>
          </a:r>
        </a:p>
      </dsp:txBody>
      <dsp:txXfrm>
        <a:off x="451352" y="800878"/>
        <a:ext cx="5973075" cy="399568"/>
      </dsp:txXfrm>
    </dsp:sp>
    <dsp:sp modelId="{76482FAA-95F9-44D7-BBF1-BDFEB5C78902}">
      <dsp:nvSpPr>
        <dsp:cNvPr id="0" name=""/>
        <dsp:cNvSpPr/>
      </dsp:nvSpPr>
      <dsp:spPr>
        <a:xfrm>
          <a:off x="0" y="2177187"/>
          <a:ext cx="8594725" cy="874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312420" rIns="66704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Did everyone use same dimensions?</a:t>
          </a:r>
        </a:p>
        <a:p>
          <a:pPr marL="114300" lvl="1" indent="-114300" algn="l" defTabSz="666750">
            <a:lnSpc>
              <a:spcPct val="90000"/>
            </a:lnSpc>
            <a:spcBef>
              <a:spcPct val="0"/>
            </a:spcBef>
            <a:spcAft>
              <a:spcPct val="15000"/>
            </a:spcAft>
            <a:buChar char="•"/>
          </a:pPr>
          <a:r>
            <a:rPr lang="en-US" sz="1500" kern="1200" dirty="0"/>
            <a:t>Were they easy to name?</a:t>
          </a:r>
        </a:p>
      </dsp:txBody>
      <dsp:txXfrm>
        <a:off x="0" y="2177187"/>
        <a:ext cx="8594725" cy="874125"/>
      </dsp:txXfrm>
    </dsp:sp>
    <dsp:sp modelId="{78097E3B-0DC4-4093-80C3-D06F6BD64C6A}">
      <dsp:nvSpPr>
        <dsp:cNvPr id="0" name=""/>
        <dsp:cNvSpPr/>
      </dsp:nvSpPr>
      <dsp:spPr>
        <a:xfrm>
          <a:off x="429736" y="1955787"/>
          <a:ext cx="601630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666750">
            <a:lnSpc>
              <a:spcPct val="90000"/>
            </a:lnSpc>
            <a:spcBef>
              <a:spcPct val="0"/>
            </a:spcBef>
            <a:spcAft>
              <a:spcPct val="35000"/>
            </a:spcAft>
            <a:buNone/>
          </a:pPr>
          <a:r>
            <a:rPr lang="en-US" sz="1500" kern="1200" dirty="0"/>
            <a:t>Regarding the dimensions:</a:t>
          </a:r>
        </a:p>
      </dsp:txBody>
      <dsp:txXfrm>
        <a:off x="451352" y="1977403"/>
        <a:ext cx="5973075" cy="399568"/>
      </dsp:txXfrm>
    </dsp:sp>
    <dsp:sp modelId="{08ACA009-56DC-4B43-AD4B-9C87D7685DF3}">
      <dsp:nvSpPr>
        <dsp:cNvPr id="0" name=""/>
        <dsp:cNvSpPr/>
      </dsp:nvSpPr>
      <dsp:spPr>
        <a:xfrm>
          <a:off x="0" y="3353712"/>
          <a:ext cx="8594725" cy="1370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312420" rIns="667046"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Respondents use own criteria</a:t>
          </a:r>
        </a:p>
        <a:p>
          <a:pPr marL="114300" lvl="1" indent="-114300" algn="l" defTabSz="666750">
            <a:lnSpc>
              <a:spcPct val="90000"/>
            </a:lnSpc>
            <a:spcBef>
              <a:spcPct val="0"/>
            </a:spcBef>
            <a:spcAft>
              <a:spcPct val="15000"/>
            </a:spcAft>
            <a:buChar char="•"/>
          </a:pPr>
          <a:r>
            <a:rPr lang="en-US" sz="1500" kern="1200" dirty="0"/>
            <a:t>Can capture attributes that are difficult to describe</a:t>
          </a:r>
        </a:p>
        <a:p>
          <a:pPr marL="114300" lvl="1" indent="-114300" algn="l" defTabSz="666750">
            <a:lnSpc>
              <a:spcPct val="90000"/>
            </a:lnSpc>
            <a:spcBef>
              <a:spcPct val="0"/>
            </a:spcBef>
            <a:spcAft>
              <a:spcPct val="15000"/>
            </a:spcAft>
            <a:buChar char="•"/>
          </a:pPr>
          <a:r>
            <a:rPr lang="en-US" sz="1500" kern="1200" dirty="0"/>
            <a:t>Can capture intangible attributes</a:t>
          </a:r>
        </a:p>
        <a:p>
          <a:pPr marL="114300" lvl="1" indent="-114300" algn="l" defTabSz="666750">
            <a:lnSpc>
              <a:spcPct val="90000"/>
            </a:lnSpc>
            <a:spcBef>
              <a:spcPct val="0"/>
            </a:spcBef>
            <a:spcAft>
              <a:spcPct val="15000"/>
            </a:spcAft>
            <a:buChar char="•"/>
          </a:pPr>
          <a:r>
            <a:rPr lang="en-US" sz="1500" kern="1200" dirty="0"/>
            <a:t>Can capture unknown attributes</a:t>
          </a:r>
        </a:p>
      </dsp:txBody>
      <dsp:txXfrm>
        <a:off x="0" y="3353712"/>
        <a:ext cx="8594725" cy="1370250"/>
      </dsp:txXfrm>
    </dsp:sp>
    <dsp:sp modelId="{DA5179AC-8934-494A-BD61-CDEEBDCDE488}">
      <dsp:nvSpPr>
        <dsp:cNvPr id="0" name=""/>
        <dsp:cNvSpPr/>
      </dsp:nvSpPr>
      <dsp:spPr>
        <a:xfrm>
          <a:off x="429736" y="3132312"/>
          <a:ext cx="6016307"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666750">
            <a:lnSpc>
              <a:spcPct val="90000"/>
            </a:lnSpc>
            <a:spcBef>
              <a:spcPct val="0"/>
            </a:spcBef>
            <a:spcAft>
              <a:spcPct val="35000"/>
            </a:spcAft>
            <a:buNone/>
          </a:pPr>
          <a:r>
            <a:rPr lang="en-US" sz="1500" kern="1200" dirty="0"/>
            <a:t>Advantages?</a:t>
          </a:r>
        </a:p>
      </dsp:txBody>
      <dsp:txXfrm>
        <a:off x="451352" y="3153928"/>
        <a:ext cx="5973075" cy="3995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509F2-F76D-4416-B6D9-3B2D704C6470}">
      <dsp:nvSpPr>
        <dsp:cNvPr id="0" name=""/>
        <dsp:cNvSpPr/>
      </dsp:nvSpPr>
      <dsp:spPr>
        <a:xfrm>
          <a:off x="0" y="306852"/>
          <a:ext cx="8594725" cy="40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1434CB-E2E3-4337-A517-0D329182E59C}">
      <dsp:nvSpPr>
        <dsp:cNvPr id="0" name=""/>
        <dsp:cNvSpPr/>
      </dsp:nvSpPr>
      <dsp:spPr>
        <a:xfrm>
          <a:off x="429736" y="70692"/>
          <a:ext cx="6016307"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a:t>Was it easy to provide the data?</a:t>
          </a:r>
          <a:endParaRPr lang="en-GB" sz="1600" kern="1200" dirty="0"/>
        </a:p>
      </dsp:txBody>
      <dsp:txXfrm>
        <a:off x="452793" y="93749"/>
        <a:ext cx="5970193" cy="426206"/>
      </dsp:txXfrm>
    </dsp:sp>
    <dsp:sp modelId="{89AA3E43-CD43-40E6-9B5B-B16981363521}">
      <dsp:nvSpPr>
        <dsp:cNvPr id="0" name=""/>
        <dsp:cNvSpPr/>
      </dsp:nvSpPr>
      <dsp:spPr>
        <a:xfrm>
          <a:off x="0" y="1032612"/>
          <a:ext cx="8594725" cy="120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333248" rIns="667046" bIns="113792" numCol="1" spcCol="1270" anchor="t" anchorCtr="0">
          <a:noAutofit/>
        </a:bodyPr>
        <a:lstStyle/>
        <a:p>
          <a:pPr marL="171450" lvl="1" indent="-171450" algn="l" defTabSz="711200">
            <a:lnSpc>
              <a:spcPct val="90000"/>
            </a:lnSpc>
            <a:spcBef>
              <a:spcPct val="0"/>
            </a:spcBef>
            <a:spcAft>
              <a:spcPct val="15000"/>
            </a:spcAft>
            <a:buChar char="•"/>
          </a:pPr>
          <a:r>
            <a:rPr lang="en-US" altLang="en-US" sz="1600" kern="1200" dirty="0"/>
            <a:t>If an important attribute was missing?</a:t>
          </a:r>
        </a:p>
        <a:p>
          <a:pPr marL="171450" lvl="1" indent="-171450" algn="l" defTabSz="711200">
            <a:lnSpc>
              <a:spcPct val="90000"/>
            </a:lnSpc>
            <a:spcBef>
              <a:spcPct val="0"/>
            </a:spcBef>
            <a:spcAft>
              <a:spcPct val="15000"/>
            </a:spcAft>
            <a:buChar char="•"/>
          </a:pPr>
          <a:r>
            <a:rPr lang="en-US" altLang="en-US" sz="1600" kern="1200" dirty="0"/>
            <a:t>Different attributes?</a:t>
          </a:r>
        </a:p>
        <a:p>
          <a:pPr marL="171450" lvl="1" indent="-171450" algn="l" defTabSz="711200">
            <a:lnSpc>
              <a:spcPct val="90000"/>
            </a:lnSpc>
            <a:spcBef>
              <a:spcPct val="0"/>
            </a:spcBef>
            <a:spcAft>
              <a:spcPct val="15000"/>
            </a:spcAft>
            <a:buChar char="•"/>
          </a:pPr>
          <a:r>
            <a:rPr lang="en-US" altLang="en-US" sz="1600" kern="1200" dirty="0"/>
            <a:t>Different brands?</a:t>
          </a:r>
        </a:p>
      </dsp:txBody>
      <dsp:txXfrm>
        <a:off x="0" y="1032612"/>
        <a:ext cx="8594725" cy="1209600"/>
      </dsp:txXfrm>
    </dsp:sp>
    <dsp:sp modelId="{4AAF9E0C-196B-4C52-8BA5-5F7379F9B55A}">
      <dsp:nvSpPr>
        <dsp:cNvPr id="0" name=""/>
        <dsp:cNvSpPr/>
      </dsp:nvSpPr>
      <dsp:spPr>
        <a:xfrm>
          <a:off x="429736" y="796452"/>
          <a:ext cx="6016307"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711200">
            <a:lnSpc>
              <a:spcPct val="90000"/>
            </a:lnSpc>
            <a:spcBef>
              <a:spcPct val="0"/>
            </a:spcBef>
            <a:spcAft>
              <a:spcPct val="35000"/>
            </a:spcAft>
            <a:buNone/>
          </a:pPr>
          <a:r>
            <a:rPr lang="en-US" altLang="en-US" sz="1600" kern="1200"/>
            <a:t>How would the map change with:</a:t>
          </a:r>
          <a:endParaRPr lang="en-US" altLang="en-US" sz="1600" kern="1200" dirty="0"/>
        </a:p>
      </dsp:txBody>
      <dsp:txXfrm>
        <a:off x="452793" y="819509"/>
        <a:ext cx="5970193" cy="426206"/>
      </dsp:txXfrm>
    </dsp:sp>
    <dsp:sp modelId="{ABB98545-04DD-4001-BC4A-23ED1B89BCB3}">
      <dsp:nvSpPr>
        <dsp:cNvPr id="0" name=""/>
        <dsp:cNvSpPr/>
      </dsp:nvSpPr>
      <dsp:spPr>
        <a:xfrm>
          <a:off x="0" y="2564772"/>
          <a:ext cx="8594725"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333248" rIns="667046" bIns="113792" numCol="1" spcCol="1270" anchor="t" anchorCtr="0">
          <a:noAutofit/>
        </a:bodyPr>
        <a:lstStyle/>
        <a:p>
          <a:pPr marL="171450" lvl="1" indent="-171450" algn="l" defTabSz="711200">
            <a:lnSpc>
              <a:spcPct val="90000"/>
            </a:lnSpc>
            <a:spcBef>
              <a:spcPct val="0"/>
            </a:spcBef>
            <a:spcAft>
              <a:spcPct val="15000"/>
            </a:spcAft>
            <a:buChar char="•"/>
          </a:pPr>
          <a:r>
            <a:rPr lang="en-US" altLang="en-US" sz="1600" kern="1200" dirty="0"/>
            <a:t>Did everyone use same dimensions?</a:t>
          </a:r>
        </a:p>
        <a:p>
          <a:pPr marL="171450" lvl="1" indent="-171450" algn="l" defTabSz="711200">
            <a:lnSpc>
              <a:spcPct val="90000"/>
            </a:lnSpc>
            <a:spcBef>
              <a:spcPct val="0"/>
            </a:spcBef>
            <a:spcAft>
              <a:spcPct val="15000"/>
            </a:spcAft>
            <a:buChar char="•"/>
          </a:pPr>
          <a:r>
            <a:rPr lang="en-US" altLang="en-US" sz="1600" kern="1200" dirty="0"/>
            <a:t>Were they easy to name?</a:t>
          </a:r>
        </a:p>
      </dsp:txBody>
      <dsp:txXfrm>
        <a:off x="0" y="2564772"/>
        <a:ext cx="8594725" cy="932400"/>
      </dsp:txXfrm>
    </dsp:sp>
    <dsp:sp modelId="{3890E24C-C5EC-444E-9DDF-D7B438A0875E}">
      <dsp:nvSpPr>
        <dsp:cNvPr id="0" name=""/>
        <dsp:cNvSpPr/>
      </dsp:nvSpPr>
      <dsp:spPr>
        <a:xfrm>
          <a:off x="429736" y="2328612"/>
          <a:ext cx="6016307"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711200">
            <a:lnSpc>
              <a:spcPct val="90000"/>
            </a:lnSpc>
            <a:spcBef>
              <a:spcPct val="0"/>
            </a:spcBef>
            <a:spcAft>
              <a:spcPct val="35000"/>
            </a:spcAft>
            <a:buNone/>
          </a:pPr>
          <a:r>
            <a:rPr lang="en-US" altLang="en-US" sz="1600" kern="1200" dirty="0"/>
            <a:t>Regarding the dimensions:</a:t>
          </a:r>
        </a:p>
      </dsp:txBody>
      <dsp:txXfrm>
        <a:off x="452793" y="2351669"/>
        <a:ext cx="5970193" cy="426206"/>
      </dsp:txXfrm>
    </dsp:sp>
    <dsp:sp modelId="{079AAAEB-8EA2-4B61-9D65-3E754F46783B}">
      <dsp:nvSpPr>
        <dsp:cNvPr id="0" name=""/>
        <dsp:cNvSpPr/>
      </dsp:nvSpPr>
      <dsp:spPr>
        <a:xfrm>
          <a:off x="0" y="3819732"/>
          <a:ext cx="8594725"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333248" rIns="667046" bIns="113792" numCol="1" spcCol="1270" anchor="t" anchorCtr="0">
          <a:noAutofit/>
        </a:bodyPr>
        <a:lstStyle/>
        <a:p>
          <a:pPr marL="171450" lvl="1" indent="-171450" algn="l" defTabSz="711200">
            <a:lnSpc>
              <a:spcPct val="90000"/>
            </a:lnSpc>
            <a:spcBef>
              <a:spcPct val="0"/>
            </a:spcBef>
            <a:spcAft>
              <a:spcPct val="15000"/>
            </a:spcAft>
            <a:buChar char="•"/>
          </a:pPr>
          <a:r>
            <a:rPr lang="en-US" altLang="en-US" sz="1600" kern="1200" dirty="0"/>
            <a:t>Respondents use criteria provided</a:t>
          </a:r>
        </a:p>
        <a:p>
          <a:pPr marL="171450" lvl="1" indent="-171450" algn="l" defTabSz="711200">
            <a:lnSpc>
              <a:spcPct val="90000"/>
            </a:lnSpc>
            <a:spcBef>
              <a:spcPct val="0"/>
            </a:spcBef>
            <a:spcAft>
              <a:spcPct val="15000"/>
            </a:spcAft>
            <a:buChar char="•"/>
          </a:pPr>
          <a:r>
            <a:rPr lang="en-US" altLang="en-US" sz="1600" kern="1200" dirty="0"/>
            <a:t>Assumes perception is sum of evaluated attributes</a:t>
          </a:r>
        </a:p>
      </dsp:txBody>
      <dsp:txXfrm>
        <a:off x="0" y="3819732"/>
        <a:ext cx="8594725" cy="932400"/>
      </dsp:txXfrm>
    </dsp:sp>
    <dsp:sp modelId="{57F17D20-A323-475A-A744-59E911BA0553}">
      <dsp:nvSpPr>
        <dsp:cNvPr id="0" name=""/>
        <dsp:cNvSpPr/>
      </dsp:nvSpPr>
      <dsp:spPr>
        <a:xfrm>
          <a:off x="429736" y="3583572"/>
          <a:ext cx="6016307"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711200">
            <a:lnSpc>
              <a:spcPct val="90000"/>
            </a:lnSpc>
            <a:spcBef>
              <a:spcPct val="0"/>
            </a:spcBef>
            <a:spcAft>
              <a:spcPct val="35000"/>
            </a:spcAft>
            <a:buNone/>
          </a:pPr>
          <a:r>
            <a:rPr lang="en-US" altLang="en-US" sz="1600" kern="1200"/>
            <a:t>Disadvantages?</a:t>
          </a:r>
          <a:endParaRPr lang="en-US" altLang="en-US" sz="1600" kern="1200" dirty="0"/>
        </a:p>
      </dsp:txBody>
      <dsp:txXfrm>
        <a:off x="452793" y="3606629"/>
        <a:ext cx="5970193" cy="4262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D379A-4C3D-4C6A-8FA5-DF6E1B34A40F}">
      <dsp:nvSpPr>
        <dsp:cNvPr id="0" name=""/>
        <dsp:cNvSpPr/>
      </dsp:nvSpPr>
      <dsp:spPr>
        <a:xfrm>
          <a:off x="0" y="465005"/>
          <a:ext cx="8594725" cy="73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2FC739-AC43-428C-B88D-CF2DE361779C}">
      <dsp:nvSpPr>
        <dsp:cNvPr id="0" name=""/>
        <dsp:cNvSpPr/>
      </dsp:nvSpPr>
      <dsp:spPr>
        <a:xfrm>
          <a:off x="429736" y="36964"/>
          <a:ext cx="6016307"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1289050">
            <a:lnSpc>
              <a:spcPct val="90000"/>
            </a:lnSpc>
            <a:spcBef>
              <a:spcPct val="0"/>
            </a:spcBef>
            <a:spcAft>
              <a:spcPct val="35000"/>
            </a:spcAft>
            <a:buNone/>
          </a:pPr>
          <a:r>
            <a:rPr lang="en-US" altLang="en-US" sz="2900" kern="1200" dirty="0"/>
            <a:t>Are there any differences?</a:t>
          </a:r>
          <a:endParaRPr lang="en-GB" sz="2900" kern="1200" dirty="0"/>
        </a:p>
      </dsp:txBody>
      <dsp:txXfrm>
        <a:off x="471526" y="78754"/>
        <a:ext cx="5932727" cy="772500"/>
      </dsp:txXfrm>
    </dsp:sp>
    <dsp:sp modelId="{A8615F8D-1350-4A2C-B673-C4B0D77A7A16}">
      <dsp:nvSpPr>
        <dsp:cNvPr id="0" name=""/>
        <dsp:cNvSpPr/>
      </dsp:nvSpPr>
      <dsp:spPr>
        <a:xfrm>
          <a:off x="0" y="1780445"/>
          <a:ext cx="8594725" cy="73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3078E4-EBA3-4260-A333-82FD34D9DB2F}">
      <dsp:nvSpPr>
        <dsp:cNvPr id="0" name=""/>
        <dsp:cNvSpPr/>
      </dsp:nvSpPr>
      <dsp:spPr>
        <a:xfrm>
          <a:off x="429736" y="1352405"/>
          <a:ext cx="6016307"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1289050">
            <a:lnSpc>
              <a:spcPct val="90000"/>
            </a:lnSpc>
            <a:spcBef>
              <a:spcPct val="0"/>
            </a:spcBef>
            <a:spcAft>
              <a:spcPct val="35000"/>
            </a:spcAft>
            <a:buNone/>
          </a:pPr>
          <a:r>
            <a:rPr lang="en-US" altLang="en-US" sz="2900" kern="1200" dirty="0"/>
            <a:t>Why would these occur?</a:t>
          </a:r>
        </a:p>
      </dsp:txBody>
      <dsp:txXfrm>
        <a:off x="471526" y="1394195"/>
        <a:ext cx="5932727" cy="772500"/>
      </dsp:txXfrm>
    </dsp:sp>
    <dsp:sp modelId="{61122F1F-6FB2-49AD-BEFD-894C1AD36C75}">
      <dsp:nvSpPr>
        <dsp:cNvPr id="0" name=""/>
        <dsp:cNvSpPr/>
      </dsp:nvSpPr>
      <dsp:spPr>
        <a:xfrm>
          <a:off x="0" y="3095885"/>
          <a:ext cx="8594725" cy="16899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7046" tIns="604012" rIns="667046" bIns="206248" numCol="1" spcCol="1270" anchor="t" anchorCtr="0">
          <a:noAutofit/>
        </a:bodyPr>
        <a:lstStyle/>
        <a:p>
          <a:pPr marL="285750" lvl="1" indent="-285750" algn="l" defTabSz="1289050">
            <a:lnSpc>
              <a:spcPct val="90000"/>
            </a:lnSpc>
            <a:spcBef>
              <a:spcPct val="0"/>
            </a:spcBef>
            <a:spcAft>
              <a:spcPct val="15000"/>
            </a:spcAft>
            <a:buChar char="•"/>
          </a:pPr>
          <a:r>
            <a:rPr lang="en-US" altLang="en-US" sz="2900" kern="1200" dirty="0"/>
            <a:t>Similarity-based map:</a:t>
          </a:r>
        </a:p>
        <a:p>
          <a:pPr marL="285750" lvl="1" indent="-285750" algn="l" defTabSz="1289050">
            <a:lnSpc>
              <a:spcPct val="90000"/>
            </a:lnSpc>
            <a:spcBef>
              <a:spcPct val="0"/>
            </a:spcBef>
            <a:spcAft>
              <a:spcPct val="15000"/>
            </a:spcAft>
            <a:buChar char="•"/>
          </a:pPr>
          <a:r>
            <a:rPr lang="en-US" altLang="en-US" sz="2900" kern="1200" dirty="0"/>
            <a:t>Attribute-based map:</a:t>
          </a:r>
        </a:p>
      </dsp:txBody>
      <dsp:txXfrm>
        <a:off x="0" y="3095885"/>
        <a:ext cx="8594725" cy="1689975"/>
      </dsp:txXfrm>
    </dsp:sp>
    <dsp:sp modelId="{94B3DCA7-4B22-432F-866F-E0F76F572F0B}">
      <dsp:nvSpPr>
        <dsp:cNvPr id="0" name=""/>
        <dsp:cNvSpPr/>
      </dsp:nvSpPr>
      <dsp:spPr>
        <a:xfrm>
          <a:off x="429736" y="2667845"/>
          <a:ext cx="6016307"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402" tIns="0" rIns="227402" bIns="0" numCol="1" spcCol="1270" anchor="ctr" anchorCtr="0">
          <a:noAutofit/>
        </a:bodyPr>
        <a:lstStyle/>
        <a:p>
          <a:pPr marL="0" lvl="0" indent="0" algn="l" defTabSz="1289050">
            <a:lnSpc>
              <a:spcPct val="90000"/>
            </a:lnSpc>
            <a:spcBef>
              <a:spcPct val="0"/>
            </a:spcBef>
            <a:spcAft>
              <a:spcPct val="35000"/>
            </a:spcAft>
            <a:buNone/>
          </a:pPr>
          <a:r>
            <a:rPr lang="en-US" altLang="en-US" sz="2900" kern="1200"/>
            <a:t>Naming the dimensions</a:t>
          </a:r>
          <a:endParaRPr lang="en-US" altLang="en-US" sz="2900" kern="1200" dirty="0"/>
        </a:p>
      </dsp:txBody>
      <dsp:txXfrm>
        <a:off x="471526" y="2709635"/>
        <a:ext cx="5932727" cy="7725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B98905-2215-4D48-8DA1-1E4F594EB141}">
      <dsp:nvSpPr>
        <dsp:cNvPr id="0" name=""/>
        <dsp:cNvSpPr/>
      </dsp:nvSpPr>
      <dsp:spPr>
        <a:xfrm>
          <a:off x="251176" y="1359"/>
          <a:ext cx="1785224" cy="10711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Bounty</a:t>
          </a:r>
        </a:p>
      </dsp:txBody>
      <dsp:txXfrm>
        <a:off x="251176" y="1359"/>
        <a:ext cx="1785224" cy="1071134"/>
      </dsp:txXfrm>
    </dsp:sp>
    <dsp:sp modelId="{92F38C91-4250-4CD4-916E-069F4AB1D4E7}">
      <dsp:nvSpPr>
        <dsp:cNvPr id="0" name=""/>
        <dsp:cNvSpPr/>
      </dsp:nvSpPr>
      <dsp:spPr>
        <a:xfrm>
          <a:off x="2214923" y="1359"/>
          <a:ext cx="1785224" cy="10711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Galaxy</a:t>
          </a:r>
        </a:p>
      </dsp:txBody>
      <dsp:txXfrm>
        <a:off x="2214923" y="1359"/>
        <a:ext cx="1785224" cy="1071134"/>
      </dsp:txXfrm>
    </dsp:sp>
    <dsp:sp modelId="{A22B42F5-9BED-4C20-B75D-06898F668667}">
      <dsp:nvSpPr>
        <dsp:cNvPr id="0" name=""/>
        <dsp:cNvSpPr/>
      </dsp:nvSpPr>
      <dsp:spPr>
        <a:xfrm>
          <a:off x="251176" y="1251016"/>
          <a:ext cx="1785224" cy="10711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t>Maltesers</a:t>
          </a:r>
          <a:endParaRPr lang="en-GB" sz="2200" kern="1200" dirty="0"/>
        </a:p>
      </dsp:txBody>
      <dsp:txXfrm>
        <a:off x="251176" y="1251016"/>
        <a:ext cx="1785224" cy="1071134"/>
      </dsp:txXfrm>
    </dsp:sp>
    <dsp:sp modelId="{B8AB423C-77BB-4A72-81AC-BD339480C915}">
      <dsp:nvSpPr>
        <dsp:cNvPr id="0" name=""/>
        <dsp:cNvSpPr/>
      </dsp:nvSpPr>
      <dsp:spPr>
        <a:xfrm>
          <a:off x="2214923" y="1251016"/>
          <a:ext cx="1785224" cy="10711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Mars</a:t>
          </a:r>
        </a:p>
      </dsp:txBody>
      <dsp:txXfrm>
        <a:off x="2214923" y="1251016"/>
        <a:ext cx="1785224" cy="1071134"/>
      </dsp:txXfrm>
    </dsp:sp>
    <dsp:sp modelId="{50EC5648-66EF-496C-9BED-CEB8011BAC63}">
      <dsp:nvSpPr>
        <dsp:cNvPr id="0" name=""/>
        <dsp:cNvSpPr/>
      </dsp:nvSpPr>
      <dsp:spPr>
        <a:xfrm>
          <a:off x="251176" y="2500673"/>
          <a:ext cx="1785224" cy="10711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Milky Way</a:t>
          </a:r>
        </a:p>
      </dsp:txBody>
      <dsp:txXfrm>
        <a:off x="251176" y="2500673"/>
        <a:ext cx="1785224" cy="1071134"/>
      </dsp:txXfrm>
    </dsp:sp>
    <dsp:sp modelId="{8386F1A0-F5E5-4A90-8052-31B9AC8791B1}">
      <dsp:nvSpPr>
        <dsp:cNvPr id="0" name=""/>
        <dsp:cNvSpPr/>
      </dsp:nvSpPr>
      <dsp:spPr>
        <a:xfrm>
          <a:off x="2214923" y="2500673"/>
          <a:ext cx="1785224" cy="10711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Snickers</a:t>
          </a:r>
        </a:p>
      </dsp:txBody>
      <dsp:txXfrm>
        <a:off x="2214923" y="2500673"/>
        <a:ext cx="1785224" cy="1071134"/>
      </dsp:txXfrm>
    </dsp:sp>
    <dsp:sp modelId="{CF55195C-A352-488A-874E-FC05510F70AF}">
      <dsp:nvSpPr>
        <dsp:cNvPr id="0" name=""/>
        <dsp:cNvSpPr/>
      </dsp:nvSpPr>
      <dsp:spPr>
        <a:xfrm>
          <a:off x="1233050" y="3750330"/>
          <a:ext cx="1785224" cy="10711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i="1" kern="1200" dirty="0"/>
            <a:t>Ideal Chocolate Bar</a:t>
          </a:r>
        </a:p>
      </dsp:txBody>
      <dsp:txXfrm>
        <a:off x="1233050" y="3750330"/>
        <a:ext cx="1785224" cy="107113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80118-8C49-4048-95DF-93F8E6B314CC}">
      <dsp:nvSpPr>
        <dsp:cNvPr id="0" name=""/>
        <dsp:cNvSpPr/>
      </dsp:nvSpPr>
      <dsp:spPr>
        <a:xfrm>
          <a:off x="0" y="597374"/>
          <a:ext cx="8229600" cy="1556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791464" rIns="638708" bIns="142240" numCol="1" spcCol="1270" anchor="t" anchorCtr="0">
          <a:noAutofit/>
        </a:bodyPr>
        <a:lstStyle/>
        <a:p>
          <a:pPr marL="228600" lvl="1" indent="-228600" algn="l" defTabSz="889000">
            <a:lnSpc>
              <a:spcPct val="90000"/>
            </a:lnSpc>
            <a:spcBef>
              <a:spcPct val="0"/>
            </a:spcBef>
            <a:spcAft>
              <a:spcPct val="15000"/>
            </a:spcAft>
            <a:buChar char="•"/>
          </a:pPr>
          <a:endParaRPr lang="en-GB" sz="2000" kern="1200" dirty="0"/>
        </a:p>
        <a:p>
          <a:pPr marL="228600" lvl="1" indent="-228600" algn="l" defTabSz="889000">
            <a:lnSpc>
              <a:spcPct val="90000"/>
            </a:lnSpc>
            <a:spcBef>
              <a:spcPct val="0"/>
            </a:spcBef>
            <a:spcAft>
              <a:spcPct val="15000"/>
            </a:spcAft>
            <a:buChar char="•"/>
          </a:pPr>
          <a:r>
            <a:rPr lang="en-GB" sz="2000" kern="1200" dirty="0"/>
            <a:t>Group Assessment Work Time</a:t>
          </a:r>
        </a:p>
      </dsp:txBody>
      <dsp:txXfrm>
        <a:off x="0" y="597374"/>
        <a:ext cx="8229600" cy="1556100"/>
      </dsp:txXfrm>
    </dsp:sp>
    <dsp:sp modelId="{0464375A-BF5A-4426-BB32-4B82B49C4EC1}">
      <dsp:nvSpPr>
        <dsp:cNvPr id="0" name=""/>
        <dsp:cNvSpPr/>
      </dsp:nvSpPr>
      <dsp:spPr>
        <a:xfrm>
          <a:off x="411480" y="36494"/>
          <a:ext cx="5760720" cy="1121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GB" sz="2800" kern="1200"/>
            <a:t>Topic</a:t>
          </a:r>
          <a:endParaRPr lang="en-GB" sz="2800" kern="1200" dirty="0"/>
        </a:p>
      </dsp:txBody>
      <dsp:txXfrm>
        <a:off x="466240" y="91254"/>
        <a:ext cx="5651200" cy="1012240"/>
      </dsp:txXfrm>
    </dsp:sp>
    <dsp:sp modelId="{B6AB6963-A977-46AF-81E2-C6F6720A9A3C}">
      <dsp:nvSpPr>
        <dsp:cNvPr id="0" name=""/>
        <dsp:cNvSpPr/>
      </dsp:nvSpPr>
      <dsp:spPr>
        <a:xfrm>
          <a:off x="0" y="2937845"/>
          <a:ext cx="8229600" cy="16159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791464" rIns="638708" bIns="270256" numCol="1" spcCol="1270" anchor="t" anchorCtr="0">
          <a:noAutofit/>
        </a:bodyPr>
        <a:lstStyle/>
        <a:p>
          <a:pPr marL="285750" lvl="1" indent="-285750" algn="l" defTabSz="1689100">
            <a:lnSpc>
              <a:spcPct val="90000"/>
            </a:lnSpc>
            <a:spcBef>
              <a:spcPct val="0"/>
            </a:spcBef>
            <a:spcAft>
              <a:spcPct val="15000"/>
            </a:spcAft>
            <a:buChar char="•"/>
          </a:pPr>
          <a:r>
            <a:rPr lang="en-GB" sz="3800" kern="1200" dirty="0"/>
            <a:t>Read chapter 6,7 &amp; 10</a:t>
          </a:r>
        </a:p>
      </dsp:txBody>
      <dsp:txXfrm>
        <a:off x="0" y="2937845"/>
        <a:ext cx="8229600" cy="1615950"/>
      </dsp:txXfrm>
    </dsp:sp>
    <dsp:sp modelId="{0FEAD8A3-C660-491B-862B-40776CCE58B3}">
      <dsp:nvSpPr>
        <dsp:cNvPr id="0" name=""/>
        <dsp:cNvSpPr/>
      </dsp:nvSpPr>
      <dsp:spPr>
        <a:xfrm>
          <a:off x="411480" y="2358675"/>
          <a:ext cx="5760720" cy="1121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1244600">
            <a:lnSpc>
              <a:spcPct val="90000"/>
            </a:lnSpc>
            <a:spcBef>
              <a:spcPct val="0"/>
            </a:spcBef>
            <a:spcAft>
              <a:spcPct val="35000"/>
            </a:spcAft>
            <a:buNone/>
          </a:pPr>
          <a:r>
            <a:rPr lang="en-GB" sz="2800" kern="1200" dirty="0"/>
            <a:t>Read</a:t>
          </a:r>
        </a:p>
      </dsp:txBody>
      <dsp:txXfrm>
        <a:off x="466240" y="2413435"/>
        <a:ext cx="5651200" cy="1012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5731E-DB3A-4D11-B8F2-DA2EA5A24798}">
      <dsp:nvSpPr>
        <dsp:cNvPr id="0" name=""/>
        <dsp:cNvSpPr/>
      </dsp:nvSpPr>
      <dsp:spPr>
        <a:xfrm>
          <a:off x="0" y="3420839"/>
          <a:ext cx="859472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C9BA4B-62BA-4A31-B812-4A284C70662C}">
      <dsp:nvSpPr>
        <dsp:cNvPr id="0" name=""/>
        <dsp:cNvSpPr/>
      </dsp:nvSpPr>
      <dsp:spPr>
        <a:xfrm>
          <a:off x="0" y="845608"/>
          <a:ext cx="859472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56DC6A-6F96-4A05-9407-41E0F9FB759F}">
      <dsp:nvSpPr>
        <dsp:cNvPr id="0" name=""/>
        <dsp:cNvSpPr/>
      </dsp:nvSpPr>
      <dsp:spPr>
        <a:xfrm>
          <a:off x="2234628" y="1353"/>
          <a:ext cx="6360096" cy="84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ctr" defTabSz="1244600">
            <a:lnSpc>
              <a:spcPct val="90000"/>
            </a:lnSpc>
            <a:spcBef>
              <a:spcPct val="0"/>
            </a:spcBef>
            <a:spcAft>
              <a:spcPct val="35000"/>
            </a:spcAft>
            <a:buNone/>
          </a:pPr>
          <a:r>
            <a:rPr lang="en-US" sz="2800" kern="1200" dirty="0"/>
            <a:t>How consumers perceive a brand relative to the others</a:t>
          </a:r>
        </a:p>
      </dsp:txBody>
      <dsp:txXfrm>
        <a:off x="2234628" y="1353"/>
        <a:ext cx="6360096" cy="844254"/>
      </dsp:txXfrm>
    </dsp:sp>
    <dsp:sp modelId="{3883369D-81DD-4D7C-B248-2F9767C9CBA5}">
      <dsp:nvSpPr>
        <dsp:cNvPr id="0" name=""/>
        <dsp:cNvSpPr/>
      </dsp:nvSpPr>
      <dsp:spPr>
        <a:xfrm>
          <a:off x="0" y="1353"/>
          <a:ext cx="2234628" cy="84425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Brands versus brands</a:t>
          </a:r>
        </a:p>
      </dsp:txBody>
      <dsp:txXfrm>
        <a:off x="41221" y="42574"/>
        <a:ext cx="2152186" cy="803033"/>
      </dsp:txXfrm>
    </dsp:sp>
    <dsp:sp modelId="{2C6EE2CD-D216-436B-87BD-BF2E5808685D}">
      <dsp:nvSpPr>
        <dsp:cNvPr id="0" name=""/>
        <dsp:cNvSpPr/>
      </dsp:nvSpPr>
      <dsp:spPr>
        <a:xfrm>
          <a:off x="0" y="845608"/>
          <a:ext cx="8594725" cy="168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noFill/>
            </a:rPr>
            <a:t>Which brands are the closest competitors</a:t>
          </a:r>
        </a:p>
        <a:p>
          <a:pPr marL="228600" lvl="1" indent="-228600" algn="l" defTabSz="889000">
            <a:lnSpc>
              <a:spcPct val="90000"/>
            </a:lnSpc>
            <a:spcBef>
              <a:spcPct val="0"/>
            </a:spcBef>
            <a:spcAft>
              <a:spcPct val="15000"/>
            </a:spcAft>
            <a:buChar char="•"/>
          </a:pPr>
          <a:r>
            <a:rPr lang="en-US" sz="2000" kern="1200" dirty="0">
              <a:noFill/>
            </a:rPr>
            <a:t>Which brands have a unique position</a:t>
          </a:r>
        </a:p>
        <a:p>
          <a:pPr marL="228600" lvl="1" indent="-228600" algn="l" defTabSz="889000">
            <a:lnSpc>
              <a:spcPct val="90000"/>
            </a:lnSpc>
            <a:spcBef>
              <a:spcPct val="0"/>
            </a:spcBef>
            <a:spcAft>
              <a:spcPct val="15000"/>
            </a:spcAft>
            <a:buChar char="•"/>
          </a:pPr>
          <a:r>
            <a:rPr lang="en-US" sz="2000" kern="1200" dirty="0">
              <a:noFill/>
            </a:rPr>
            <a:t>Are there opportunities for new or existing brands</a:t>
          </a:r>
        </a:p>
      </dsp:txBody>
      <dsp:txXfrm>
        <a:off x="0" y="845608"/>
        <a:ext cx="8594725" cy="1688762"/>
      </dsp:txXfrm>
    </dsp:sp>
    <dsp:sp modelId="{4C2A926B-961D-43EE-8339-9D73F80ACA39}">
      <dsp:nvSpPr>
        <dsp:cNvPr id="0" name=""/>
        <dsp:cNvSpPr/>
      </dsp:nvSpPr>
      <dsp:spPr>
        <a:xfrm>
          <a:off x="2234628" y="2576584"/>
          <a:ext cx="6360096" cy="844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ctr" defTabSz="1244600">
            <a:lnSpc>
              <a:spcPct val="90000"/>
            </a:lnSpc>
            <a:spcBef>
              <a:spcPct val="0"/>
            </a:spcBef>
            <a:spcAft>
              <a:spcPct val="35000"/>
            </a:spcAft>
            <a:buNone/>
          </a:pPr>
          <a:r>
            <a:rPr lang="en-US" sz="2800" kern="1200" dirty="0"/>
            <a:t>The major dimensions used to distinguish the brands</a:t>
          </a:r>
        </a:p>
      </dsp:txBody>
      <dsp:txXfrm>
        <a:off x="2234628" y="2576584"/>
        <a:ext cx="6360096" cy="844254"/>
      </dsp:txXfrm>
    </dsp:sp>
    <dsp:sp modelId="{BE82301B-0467-4090-B4B8-C1DA71D1FCAF}">
      <dsp:nvSpPr>
        <dsp:cNvPr id="0" name=""/>
        <dsp:cNvSpPr/>
      </dsp:nvSpPr>
      <dsp:spPr>
        <a:xfrm>
          <a:off x="0" y="2576584"/>
          <a:ext cx="2234628" cy="84425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Axes and brands</a:t>
          </a:r>
        </a:p>
      </dsp:txBody>
      <dsp:txXfrm>
        <a:off x="41221" y="2617805"/>
        <a:ext cx="2152186" cy="803033"/>
      </dsp:txXfrm>
    </dsp:sp>
    <dsp:sp modelId="{2F44B9BB-C2DA-4E76-B21B-DE72F71E8D8A}">
      <dsp:nvSpPr>
        <dsp:cNvPr id="0" name=""/>
        <dsp:cNvSpPr/>
      </dsp:nvSpPr>
      <dsp:spPr>
        <a:xfrm>
          <a:off x="0" y="3420839"/>
          <a:ext cx="8594725" cy="168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noFill/>
            </a:rPr>
            <a:t>The location (or position) of a particular brand</a:t>
          </a:r>
        </a:p>
        <a:p>
          <a:pPr marL="228600" lvl="1" indent="-228600" algn="l" defTabSz="889000">
            <a:lnSpc>
              <a:spcPct val="90000"/>
            </a:lnSpc>
            <a:spcBef>
              <a:spcPct val="0"/>
            </a:spcBef>
            <a:spcAft>
              <a:spcPct val="15000"/>
            </a:spcAft>
            <a:buChar char="•"/>
          </a:pPr>
          <a:r>
            <a:rPr lang="en-US" sz="2000" kern="1200" dirty="0">
              <a:noFill/>
            </a:rPr>
            <a:t>A better location (or position) for a new or existing brand</a:t>
          </a:r>
        </a:p>
      </dsp:txBody>
      <dsp:txXfrm>
        <a:off x="0" y="3420839"/>
        <a:ext cx="8594725" cy="16887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5731E-DB3A-4D11-B8F2-DA2EA5A24798}">
      <dsp:nvSpPr>
        <dsp:cNvPr id="0" name=""/>
        <dsp:cNvSpPr/>
      </dsp:nvSpPr>
      <dsp:spPr>
        <a:xfrm>
          <a:off x="0" y="3227988"/>
          <a:ext cx="859472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C9BA4B-62BA-4A31-B812-4A284C70662C}">
      <dsp:nvSpPr>
        <dsp:cNvPr id="0" name=""/>
        <dsp:cNvSpPr/>
      </dsp:nvSpPr>
      <dsp:spPr>
        <a:xfrm>
          <a:off x="0" y="797937"/>
          <a:ext cx="859472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56DC6A-6F96-4A05-9407-41E0F9FB759F}">
      <dsp:nvSpPr>
        <dsp:cNvPr id="0" name=""/>
        <dsp:cNvSpPr/>
      </dsp:nvSpPr>
      <dsp:spPr>
        <a:xfrm>
          <a:off x="2234628" y="1277"/>
          <a:ext cx="6360096" cy="79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ctr" defTabSz="1066800">
            <a:lnSpc>
              <a:spcPct val="90000"/>
            </a:lnSpc>
            <a:spcBef>
              <a:spcPct val="0"/>
            </a:spcBef>
            <a:spcAft>
              <a:spcPct val="35000"/>
            </a:spcAft>
            <a:buNone/>
          </a:pPr>
          <a:r>
            <a:rPr lang="en-US" sz="2400" kern="1200" dirty="0"/>
            <a:t>How consumers perceive a brand relative to the others</a:t>
          </a:r>
        </a:p>
      </dsp:txBody>
      <dsp:txXfrm>
        <a:off x="2234628" y="1277"/>
        <a:ext cx="6360096" cy="796659"/>
      </dsp:txXfrm>
    </dsp:sp>
    <dsp:sp modelId="{3883369D-81DD-4D7C-B248-2F9767C9CBA5}">
      <dsp:nvSpPr>
        <dsp:cNvPr id="0" name=""/>
        <dsp:cNvSpPr/>
      </dsp:nvSpPr>
      <dsp:spPr>
        <a:xfrm>
          <a:off x="0" y="1277"/>
          <a:ext cx="2234628" cy="79665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Brands versus brands</a:t>
          </a:r>
        </a:p>
      </dsp:txBody>
      <dsp:txXfrm>
        <a:off x="38897" y="40174"/>
        <a:ext cx="2156834" cy="757762"/>
      </dsp:txXfrm>
    </dsp:sp>
    <dsp:sp modelId="{2C6EE2CD-D216-436B-87BD-BF2E5808685D}">
      <dsp:nvSpPr>
        <dsp:cNvPr id="0" name=""/>
        <dsp:cNvSpPr/>
      </dsp:nvSpPr>
      <dsp:spPr>
        <a:xfrm>
          <a:off x="0" y="797937"/>
          <a:ext cx="8594725" cy="159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2"/>
              </a:solidFill>
            </a:rPr>
            <a:t>Which brands are the closest competitors</a:t>
          </a:r>
        </a:p>
        <a:p>
          <a:pPr marL="228600" lvl="1" indent="-228600" algn="l" defTabSz="889000">
            <a:lnSpc>
              <a:spcPct val="90000"/>
            </a:lnSpc>
            <a:spcBef>
              <a:spcPct val="0"/>
            </a:spcBef>
            <a:spcAft>
              <a:spcPct val="15000"/>
            </a:spcAft>
            <a:buChar char="•"/>
          </a:pPr>
          <a:r>
            <a:rPr lang="en-US" sz="2000" kern="1200" dirty="0">
              <a:solidFill>
                <a:schemeClr val="tx2"/>
              </a:solidFill>
            </a:rPr>
            <a:t>Which brands have a unique position</a:t>
          </a:r>
        </a:p>
        <a:p>
          <a:pPr marL="228600" lvl="1" indent="-228600" algn="l" defTabSz="889000">
            <a:lnSpc>
              <a:spcPct val="90000"/>
            </a:lnSpc>
            <a:spcBef>
              <a:spcPct val="0"/>
            </a:spcBef>
            <a:spcAft>
              <a:spcPct val="15000"/>
            </a:spcAft>
            <a:buChar char="•"/>
          </a:pPr>
          <a:r>
            <a:rPr lang="en-US" sz="2000" kern="1200" dirty="0">
              <a:solidFill>
                <a:schemeClr val="tx2"/>
              </a:solidFill>
            </a:rPr>
            <a:t>Are there opportunities for new or existing </a:t>
          </a:r>
          <a:r>
            <a:rPr lang="en-US" sz="2000" kern="1200" dirty="0">
              <a:solidFill>
                <a:sysClr val="windowText" lastClr="000000"/>
              </a:solidFill>
            </a:rPr>
            <a:t>brands</a:t>
          </a:r>
        </a:p>
      </dsp:txBody>
      <dsp:txXfrm>
        <a:off x="0" y="797937"/>
        <a:ext cx="8594725" cy="1593558"/>
      </dsp:txXfrm>
    </dsp:sp>
    <dsp:sp modelId="{4C2A926B-961D-43EE-8339-9D73F80ACA39}">
      <dsp:nvSpPr>
        <dsp:cNvPr id="0" name=""/>
        <dsp:cNvSpPr/>
      </dsp:nvSpPr>
      <dsp:spPr>
        <a:xfrm>
          <a:off x="2234628" y="2431328"/>
          <a:ext cx="6360096" cy="79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ctr" defTabSz="1066800">
            <a:lnSpc>
              <a:spcPct val="90000"/>
            </a:lnSpc>
            <a:spcBef>
              <a:spcPct val="0"/>
            </a:spcBef>
            <a:spcAft>
              <a:spcPct val="35000"/>
            </a:spcAft>
            <a:buNone/>
          </a:pPr>
          <a:r>
            <a:rPr lang="en-US" sz="2400" kern="1200" dirty="0"/>
            <a:t>The major dimensions used to distinguish the brands</a:t>
          </a:r>
        </a:p>
      </dsp:txBody>
      <dsp:txXfrm>
        <a:off x="2234628" y="2431328"/>
        <a:ext cx="6360096" cy="796659"/>
      </dsp:txXfrm>
    </dsp:sp>
    <dsp:sp modelId="{BE82301B-0467-4090-B4B8-C1DA71D1FCAF}">
      <dsp:nvSpPr>
        <dsp:cNvPr id="0" name=""/>
        <dsp:cNvSpPr/>
      </dsp:nvSpPr>
      <dsp:spPr>
        <a:xfrm>
          <a:off x="0" y="2431328"/>
          <a:ext cx="2234628" cy="79665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Axes and brands</a:t>
          </a:r>
        </a:p>
      </dsp:txBody>
      <dsp:txXfrm>
        <a:off x="38897" y="2470225"/>
        <a:ext cx="2156834" cy="757762"/>
      </dsp:txXfrm>
    </dsp:sp>
    <dsp:sp modelId="{2F44B9BB-C2DA-4E76-B21B-DE72F71E8D8A}">
      <dsp:nvSpPr>
        <dsp:cNvPr id="0" name=""/>
        <dsp:cNvSpPr/>
      </dsp:nvSpPr>
      <dsp:spPr>
        <a:xfrm>
          <a:off x="0" y="3227988"/>
          <a:ext cx="8594725" cy="159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noFill/>
            </a:rPr>
            <a:t>The location (or position) of a particular brand</a:t>
          </a:r>
        </a:p>
        <a:p>
          <a:pPr marL="228600" lvl="1" indent="-228600" algn="l" defTabSz="889000">
            <a:lnSpc>
              <a:spcPct val="90000"/>
            </a:lnSpc>
            <a:spcBef>
              <a:spcPct val="0"/>
            </a:spcBef>
            <a:spcAft>
              <a:spcPct val="15000"/>
            </a:spcAft>
            <a:buChar char="•"/>
          </a:pPr>
          <a:r>
            <a:rPr lang="en-US" sz="2000" kern="1200" dirty="0">
              <a:noFill/>
            </a:rPr>
            <a:t>A better location (or position) for a new or existing brand</a:t>
          </a:r>
        </a:p>
      </dsp:txBody>
      <dsp:txXfrm>
        <a:off x="0" y="3227988"/>
        <a:ext cx="8594725" cy="15935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5731E-DB3A-4D11-B8F2-DA2EA5A24798}">
      <dsp:nvSpPr>
        <dsp:cNvPr id="0" name=""/>
        <dsp:cNvSpPr/>
      </dsp:nvSpPr>
      <dsp:spPr>
        <a:xfrm>
          <a:off x="0" y="3227988"/>
          <a:ext cx="859472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C9BA4B-62BA-4A31-B812-4A284C70662C}">
      <dsp:nvSpPr>
        <dsp:cNvPr id="0" name=""/>
        <dsp:cNvSpPr/>
      </dsp:nvSpPr>
      <dsp:spPr>
        <a:xfrm>
          <a:off x="0" y="797937"/>
          <a:ext cx="8594725"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56DC6A-6F96-4A05-9407-41E0F9FB759F}">
      <dsp:nvSpPr>
        <dsp:cNvPr id="0" name=""/>
        <dsp:cNvSpPr/>
      </dsp:nvSpPr>
      <dsp:spPr>
        <a:xfrm>
          <a:off x="2234628" y="1277"/>
          <a:ext cx="6360096" cy="79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ctr" defTabSz="1066800">
            <a:lnSpc>
              <a:spcPct val="90000"/>
            </a:lnSpc>
            <a:spcBef>
              <a:spcPct val="0"/>
            </a:spcBef>
            <a:spcAft>
              <a:spcPct val="35000"/>
            </a:spcAft>
            <a:buNone/>
          </a:pPr>
          <a:r>
            <a:rPr lang="en-US" sz="2400" kern="1200" dirty="0"/>
            <a:t>How consumers perceive a brand relative to the others</a:t>
          </a:r>
        </a:p>
      </dsp:txBody>
      <dsp:txXfrm>
        <a:off x="2234628" y="1277"/>
        <a:ext cx="6360096" cy="796659"/>
      </dsp:txXfrm>
    </dsp:sp>
    <dsp:sp modelId="{3883369D-81DD-4D7C-B248-2F9767C9CBA5}">
      <dsp:nvSpPr>
        <dsp:cNvPr id="0" name=""/>
        <dsp:cNvSpPr/>
      </dsp:nvSpPr>
      <dsp:spPr>
        <a:xfrm>
          <a:off x="0" y="1277"/>
          <a:ext cx="2234628" cy="79665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Brands versus brands</a:t>
          </a:r>
        </a:p>
      </dsp:txBody>
      <dsp:txXfrm>
        <a:off x="38897" y="40174"/>
        <a:ext cx="2156834" cy="757762"/>
      </dsp:txXfrm>
    </dsp:sp>
    <dsp:sp modelId="{2C6EE2CD-D216-436B-87BD-BF2E5808685D}">
      <dsp:nvSpPr>
        <dsp:cNvPr id="0" name=""/>
        <dsp:cNvSpPr/>
      </dsp:nvSpPr>
      <dsp:spPr>
        <a:xfrm>
          <a:off x="0" y="797937"/>
          <a:ext cx="8594725" cy="159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Which brands are the closest competitors</a:t>
          </a:r>
        </a:p>
        <a:p>
          <a:pPr marL="228600" lvl="1" indent="-228600" algn="l" defTabSz="889000">
            <a:lnSpc>
              <a:spcPct val="90000"/>
            </a:lnSpc>
            <a:spcBef>
              <a:spcPct val="0"/>
            </a:spcBef>
            <a:spcAft>
              <a:spcPct val="15000"/>
            </a:spcAft>
            <a:buChar char="•"/>
          </a:pPr>
          <a:r>
            <a:rPr lang="en-US" sz="2000" kern="1200" dirty="0"/>
            <a:t>Which brands have a unique position</a:t>
          </a:r>
        </a:p>
        <a:p>
          <a:pPr marL="228600" lvl="1" indent="-228600" algn="l" defTabSz="889000">
            <a:lnSpc>
              <a:spcPct val="90000"/>
            </a:lnSpc>
            <a:spcBef>
              <a:spcPct val="0"/>
            </a:spcBef>
            <a:spcAft>
              <a:spcPct val="15000"/>
            </a:spcAft>
            <a:buChar char="•"/>
          </a:pPr>
          <a:r>
            <a:rPr lang="en-US" sz="2000" kern="1200" dirty="0"/>
            <a:t>Are there opportunities for new or existing brands</a:t>
          </a:r>
        </a:p>
      </dsp:txBody>
      <dsp:txXfrm>
        <a:off x="0" y="797937"/>
        <a:ext cx="8594725" cy="1593558"/>
      </dsp:txXfrm>
    </dsp:sp>
    <dsp:sp modelId="{4C2A926B-961D-43EE-8339-9D73F80ACA39}">
      <dsp:nvSpPr>
        <dsp:cNvPr id="0" name=""/>
        <dsp:cNvSpPr/>
      </dsp:nvSpPr>
      <dsp:spPr>
        <a:xfrm>
          <a:off x="2234628" y="2431328"/>
          <a:ext cx="6360096" cy="79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ctr" defTabSz="1066800">
            <a:lnSpc>
              <a:spcPct val="90000"/>
            </a:lnSpc>
            <a:spcBef>
              <a:spcPct val="0"/>
            </a:spcBef>
            <a:spcAft>
              <a:spcPct val="35000"/>
            </a:spcAft>
            <a:buNone/>
          </a:pPr>
          <a:r>
            <a:rPr lang="en-US" sz="2400" kern="1200" dirty="0"/>
            <a:t>The major dimensions used to distinguish the brands</a:t>
          </a:r>
        </a:p>
      </dsp:txBody>
      <dsp:txXfrm>
        <a:off x="2234628" y="2431328"/>
        <a:ext cx="6360096" cy="796659"/>
      </dsp:txXfrm>
    </dsp:sp>
    <dsp:sp modelId="{BE82301B-0467-4090-B4B8-C1DA71D1FCAF}">
      <dsp:nvSpPr>
        <dsp:cNvPr id="0" name=""/>
        <dsp:cNvSpPr/>
      </dsp:nvSpPr>
      <dsp:spPr>
        <a:xfrm>
          <a:off x="0" y="2431328"/>
          <a:ext cx="2234628" cy="796659"/>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Axes and brands</a:t>
          </a:r>
        </a:p>
      </dsp:txBody>
      <dsp:txXfrm>
        <a:off x="38897" y="2470225"/>
        <a:ext cx="2156834" cy="757762"/>
      </dsp:txXfrm>
    </dsp:sp>
    <dsp:sp modelId="{2F44B9BB-C2DA-4E76-B21B-DE72F71E8D8A}">
      <dsp:nvSpPr>
        <dsp:cNvPr id="0" name=""/>
        <dsp:cNvSpPr/>
      </dsp:nvSpPr>
      <dsp:spPr>
        <a:xfrm>
          <a:off x="0" y="3227988"/>
          <a:ext cx="8594725" cy="1593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The location (or position) of a particular brand</a:t>
          </a:r>
        </a:p>
        <a:p>
          <a:pPr marL="228600" lvl="1" indent="-228600" algn="l" defTabSz="889000">
            <a:lnSpc>
              <a:spcPct val="90000"/>
            </a:lnSpc>
            <a:spcBef>
              <a:spcPct val="0"/>
            </a:spcBef>
            <a:spcAft>
              <a:spcPct val="15000"/>
            </a:spcAft>
            <a:buChar char="•"/>
          </a:pPr>
          <a:r>
            <a:rPr lang="en-US" sz="2000" kern="1200" dirty="0"/>
            <a:t>A better location (or position) for a new or existing brand</a:t>
          </a:r>
        </a:p>
      </dsp:txBody>
      <dsp:txXfrm>
        <a:off x="0" y="3227988"/>
        <a:ext cx="8594725" cy="15935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77BFC-BB52-4A42-BE75-3D73C6666A99}">
      <dsp:nvSpPr>
        <dsp:cNvPr id="0" name=""/>
        <dsp:cNvSpPr/>
      </dsp:nvSpPr>
      <dsp:spPr>
        <a:xfrm>
          <a:off x="0" y="0"/>
          <a:ext cx="6617938" cy="868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noProof="0" dirty="0">
              <a:latin typeface="+mn-lt"/>
            </a:rPr>
            <a:t>Step 1: Specify the Products and/or Brands to be Used</a:t>
          </a:r>
        </a:p>
      </dsp:txBody>
      <dsp:txXfrm>
        <a:off x="25426" y="25426"/>
        <a:ext cx="5579612" cy="817256"/>
      </dsp:txXfrm>
    </dsp:sp>
    <dsp:sp modelId="{1C7A8CA9-2EE0-44DB-83EF-C666A16107A5}">
      <dsp:nvSpPr>
        <dsp:cNvPr id="0" name=""/>
        <dsp:cNvSpPr/>
      </dsp:nvSpPr>
      <dsp:spPr>
        <a:xfrm>
          <a:off x="494196" y="988679"/>
          <a:ext cx="6617938" cy="868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noProof="0">
              <a:latin typeface="+mn-lt"/>
            </a:rPr>
            <a:t>Step 2: Specify How the Similarities Judgments are to be Obtained and Construct the Stimuli</a:t>
          </a:r>
        </a:p>
      </dsp:txBody>
      <dsp:txXfrm>
        <a:off x="519622" y="1014105"/>
        <a:ext cx="5508619" cy="817256"/>
      </dsp:txXfrm>
    </dsp:sp>
    <dsp:sp modelId="{5A755B3E-F64F-439E-A610-11922F4CF2E7}">
      <dsp:nvSpPr>
        <dsp:cNvPr id="0" name=""/>
        <dsp:cNvSpPr/>
      </dsp:nvSpPr>
      <dsp:spPr>
        <a:xfrm>
          <a:off x="988393" y="1977358"/>
          <a:ext cx="6617938" cy="868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noProof="0" dirty="0">
              <a:latin typeface="+mn-lt"/>
            </a:rPr>
            <a:t>Step 3: Decide </a:t>
          </a:r>
          <a:r>
            <a:rPr lang="en-GB" sz="1800" kern="1200" noProof="0">
              <a:latin typeface="+mn-lt"/>
            </a:rPr>
            <a:t>whether Judgments </a:t>
          </a:r>
          <a:r>
            <a:rPr lang="en-GB" sz="1800" kern="1200" noProof="0" dirty="0">
              <a:latin typeface="+mn-lt"/>
            </a:rPr>
            <a:t>will </a:t>
          </a:r>
          <a:r>
            <a:rPr lang="en-GB" sz="1800" kern="1200" noProof="0">
              <a:latin typeface="+mn-lt"/>
            </a:rPr>
            <a:t>be Aggregated</a:t>
          </a:r>
          <a:r>
            <a:rPr lang="en-GB" sz="1800" kern="1200" noProof="0" dirty="0">
              <a:latin typeface="+mn-lt"/>
            </a:rPr>
            <a:t>, and if so, How?</a:t>
          </a:r>
        </a:p>
      </dsp:txBody>
      <dsp:txXfrm>
        <a:off x="1013819" y="2002784"/>
        <a:ext cx="5508619" cy="817256"/>
      </dsp:txXfrm>
    </dsp:sp>
    <dsp:sp modelId="{C8DDC141-8298-41E2-8C5B-366F4554D26B}">
      <dsp:nvSpPr>
        <dsp:cNvPr id="0" name=""/>
        <dsp:cNvSpPr/>
      </dsp:nvSpPr>
      <dsp:spPr>
        <a:xfrm>
          <a:off x="1482590" y="2966037"/>
          <a:ext cx="6617938" cy="868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noProof="0">
              <a:latin typeface="+mn-lt"/>
            </a:rPr>
            <a:t>Step 4: Collect the Judgments and Analyse Them to Generate the Perceptual Map</a:t>
          </a:r>
        </a:p>
      </dsp:txBody>
      <dsp:txXfrm>
        <a:off x="1508016" y="2991463"/>
        <a:ext cx="5508619" cy="817256"/>
      </dsp:txXfrm>
    </dsp:sp>
    <dsp:sp modelId="{6A67DD3D-ACE4-4F49-BACA-840BF5030866}">
      <dsp:nvSpPr>
        <dsp:cNvPr id="0" name=""/>
        <dsp:cNvSpPr/>
      </dsp:nvSpPr>
      <dsp:spPr>
        <a:xfrm>
          <a:off x="1976786" y="3954716"/>
          <a:ext cx="6617938" cy="8681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noProof="0">
              <a:latin typeface="+mn-lt"/>
            </a:rPr>
            <a:t>Step 5: Name the Resulting Dimensions</a:t>
          </a:r>
        </a:p>
      </dsp:txBody>
      <dsp:txXfrm>
        <a:off x="2002212" y="3980142"/>
        <a:ext cx="5508619" cy="817256"/>
      </dsp:txXfrm>
    </dsp:sp>
    <dsp:sp modelId="{E76CD41A-52BA-4EE5-B38D-0DF67F7EF9C6}">
      <dsp:nvSpPr>
        <dsp:cNvPr id="0" name=""/>
        <dsp:cNvSpPr/>
      </dsp:nvSpPr>
      <dsp:spPr>
        <a:xfrm>
          <a:off x="6053667" y="634201"/>
          <a:ext cx="564270" cy="56427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GB" sz="1800" kern="1200" noProof="0">
            <a:latin typeface="+mn-lt"/>
          </a:endParaRPr>
        </a:p>
      </dsp:txBody>
      <dsp:txXfrm>
        <a:off x="6180628" y="634201"/>
        <a:ext cx="310348" cy="424613"/>
      </dsp:txXfrm>
    </dsp:sp>
    <dsp:sp modelId="{3A120CB5-10CE-4FA4-94CB-3B8DC681CC26}">
      <dsp:nvSpPr>
        <dsp:cNvPr id="0" name=""/>
        <dsp:cNvSpPr/>
      </dsp:nvSpPr>
      <dsp:spPr>
        <a:xfrm>
          <a:off x="6547864" y="1622880"/>
          <a:ext cx="564270" cy="56427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GB" sz="1800" kern="1200" noProof="0">
            <a:latin typeface="+mn-lt"/>
          </a:endParaRPr>
        </a:p>
      </dsp:txBody>
      <dsp:txXfrm>
        <a:off x="6674825" y="1622880"/>
        <a:ext cx="310348" cy="424613"/>
      </dsp:txXfrm>
    </dsp:sp>
    <dsp:sp modelId="{7023C93F-BF4A-4793-B0F4-000C77862B2E}">
      <dsp:nvSpPr>
        <dsp:cNvPr id="0" name=""/>
        <dsp:cNvSpPr/>
      </dsp:nvSpPr>
      <dsp:spPr>
        <a:xfrm>
          <a:off x="7042061" y="2597091"/>
          <a:ext cx="564270" cy="56427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GB" sz="1800" kern="1200" noProof="0">
            <a:latin typeface="+mn-lt"/>
          </a:endParaRPr>
        </a:p>
      </dsp:txBody>
      <dsp:txXfrm>
        <a:off x="7169022" y="2597091"/>
        <a:ext cx="310348" cy="424613"/>
      </dsp:txXfrm>
    </dsp:sp>
    <dsp:sp modelId="{5E86DDC3-7320-4670-8BCE-D11A66ADE4C7}">
      <dsp:nvSpPr>
        <dsp:cNvPr id="0" name=""/>
        <dsp:cNvSpPr/>
      </dsp:nvSpPr>
      <dsp:spPr>
        <a:xfrm>
          <a:off x="7536257" y="3595416"/>
          <a:ext cx="564270" cy="56427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GB" sz="1800" kern="1200" noProof="0">
            <a:latin typeface="+mn-lt"/>
          </a:endParaRPr>
        </a:p>
      </dsp:txBody>
      <dsp:txXfrm>
        <a:off x="7663218" y="3595416"/>
        <a:ext cx="310348" cy="4246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F1019-9ACB-4D62-9196-CA23E91058A3}">
      <dsp:nvSpPr>
        <dsp:cNvPr id="0" name=""/>
        <dsp:cNvSpPr/>
      </dsp:nvSpPr>
      <dsp:spPr>
        <a:xfrm rot="21300000">
          <a:off x="26374" y="1922319"/>
          <a:ext cx="8541975" cy="978185"/>
        </a:xfrm>
        <a:prstGeom prst="mathMinus">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55E91-140E-4BC8-98A2-C90F4B007067}">
      <dsp:nvSpPr>
        <dsp:cNvPr id="0" name=""/>
        <dsp:cNvSpPr/>
      </dsp:nvSpPr>
      <dsp:spPr>
        <a:xfrm>
          <a:off x="1031367" y="241141"/>
          <a:ext cx="2578417" cy="1929130"/>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AE4A7F-1A73-45AC-9EB5-7E573C3171ED}">
      <dsp:nvSpPr>
        <dsp:cNvPr id="0" name=""/>
        <dsp:cNvSpPr/>
      </dsp:nvSpPr>
      <dsp:spPr>
        <a:xfrm>
          <a:off x="4555204" y="0"/>
          <a:ext cx="2750312" cy="2025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GB" sz="2600" kern="1200" dirty="0"/>
            <a:t>Minimise number of objects for respondent’s task</a:t>
          </a:r>
        </a:p>
      </dsp:txBody>
      <dsp:txXfrm>
        <a:off x="4555204" y="0"/>
        <a:ext cx="2750312" cy="2025586"/>
      </dsp:txXfrm>
    </dsp:sp>
    <dsp:sp modelId="{4FE375E8-F705-422C-88A7-C8E3F49F045F}">
      <dsp:nvSpPr>
        <dsp:cNvPr id="0" name=""/>
        <dsp:cNvSpPr/>
      </dsp:nvSpPr>
      <dsp:spPr>
        <a:xfrm>
          <a:off x="4984940" y="2652553"/>
          <a:ext cx="2578417" cy="1929130"/>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0398E3-1025-4023-A8AD-496EAB808917}">
      <dsp:nvSpPr>
        <dsp:cNvPr id="0" name=""/>
        <dsp:cNvSpPr/>
      </dsp:nvSpPr>
      <dsp:spPr>
        <a:xfrm>
          <a:off x="1289208" y="2797238"/>
          <a:ext cx="2750312" cy="2025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GB" sz="2600" kern="1200" dirty="0"/>
            <a:t>≥ 4 times as many objects as dimensions</a:t>
          </a:r>
        </a:p>
      </dsp:txBody>
      <dsp:txXfrm>
        <a:off x="1289208" y="2797238"/>
        <a:ext cx="2750312" cy="20255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7695F-E29E-409D-B53D-F6FFACB30621}">
      <dsp:nvSpPr>
        <dsp:cNvPr id="0" name=""/>
        <dsp:cNvSpPr/>
      </dsp:nvSpPr>
      <dsp:spPr>
        <a:xfrm>
          <a:off x="2033" y="1846237"/>
          <a:ext cx="2260699" cy="113034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Perceptual Maps</a:t>
          </a:r>
        </a:p>
      </dsp:txBody>
      <dsp:txXfrm>
        <a:off x="35140" y="1879344"/>
        <a:ext cx="2194485" cy="1064135"/>
      </dsp:txXfrm>
    </dsp:sp>
    <dsp:sp modelId="{6F2FE230-0372-474D-9179-769C84B11722}">
      <dsp:nvSpPr>
        <dsp:cNvPr id="0" name=""/>
        <dsp:cNvSpPr/>
      </dsp:nvSpPr>
      <dsp:spPr>
        <a:xfrm rot="19457599">
          <a:off x="2158061" y="2065343"/>
          <a:ext cx="1113623" cy="42187"/>
        </a:xfrm>
        <a:custGeom>
          <a:avLst/>
          <a:gdLst/>
          <a:ahLst/>
          <a:cxnLst/>
          <a:rect l="0" t="0" r="0" b="0"/>
          <a:pathLst>
            <a:path>
              <a:moveTo>
                <a:pt x="0" y="21093"/>
              </a:moveTo>
              <a:lnTo>
                <a:pt x="1113623" y="2109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90000"/>
            </a:lnSpc>
            <a:spcBef>
              <a:spcPct val="0"/>
            </a:spcBef>
            <a:spcAft>
              <a:spcPct val="35000"/>
            </a:spcAft>
            <a:buNone/>
          </a:pPr>
          <a:endParaRPr lang="en-US" sz="2000" kern="1200" dirty="0"/>
        </a:p>
      </dsp:txBody>
      <dsp:txXfrm>
        <a:off x="2687032" y="2058596"/>
        <a:ext cx="55681" cy="55681"/>
      </dsp:txXfrm>
    </dsp:sp>
    <dsp:sp modelId="{228DF425-3F88-4CB0-A0A3-6AC8742AD6E4}">
      <dsp:nvSpPr>
        <dsp:cNvPr id="0" name=""/>
        <dsp:cNvSpPr/>
      </dsp:nvSpPr>
      <dsp:spPr>
        <a:xfrm>
          <a:off x="3167012" y="1196286"/>
          <a:ext cx="2260699" cy="113034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Direct Approach</a:t>
          </a:r>
        </a:p>
      </dsp:txBody>
      <dsp:txXfrm>
        <a:off x="3200119" y="1229393"/>
        <a:ext cx="2194485" cy="1064135"/>
      </dsp:txXfrm>
    </dsp:sp>
    <dsp:sp modelId="{065C9228-34E8-42F6-BAE0-C4F2270B537D}">
      <dsp:nvSpPr>
        <dsp:cNvPr id="0" name=""/>
        <dsp:cNvSpPr/>
      </dsp:nvSpPr>
      <dsp:spPr>
        <a:xfrm>
          <a:off x="5427712" y="1740367"/>
          <a:ext cx="904279" cy="42187"/>
        </a:xfrm>
        <a:custGeom>
          <a:avLst/>
          <a:gdLst/>
          <a:ahLst/>
          <a:cxnLst/>
          <a:rect l="0" t="0" r="0" b="0"/>
          <a:pathLst>
            <a:path>
              <a:moveTo>
                <a:pt x="0" y="21093"/>
              </a:moveTo>
              <a:lnTo>
                <a:pt x="904279" y="2109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857244" y="1738854"/>
        <a:ext cx="45213" cy="45213"/>
      </dsp:txXfrm>
    </dsp:sp>
    <dsp:sp modelId="{B59BB942-19CF-4A9E-BDE2-25EE8BCD796F}">
      <dsp:nvSpPr>
        <dsp:cNvPr id="0" name=""/>
        <dsp:cNvSpPr/>
      </dsp:nvSpPr>
      <dsp:spPr>
        <a:xfrm>
          <a:off x="6331991" y="1196286"/>
          <a:ext cx="2260699" cy="1130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Non attribute-based</a:t>
          </a:r>
        </a:p>
      </dsp:txBody>
      <dsp:txXfrm>
        <a:off x="6365098" y="1229393"/>
        <a:ext cx="2194485" cy="1064135"/>
      </dsp:txXfrm>
    </dsp:sp>
    <dsp:sp modelId="{59CE803E-3F84-4DB5-BC3B-329FB85FDAA8}">
      <dsp:nvSpPr>
        <dsp:cNvPr id="0" name=""/>
        <dsp:cNvSpPr/>
      </dsp:nvSpPr>
      <dsp:spPr>
        <a:xfrm rot="2142401">
          <a:off x="2158061" y="2715294"/>
          <a:ext cx="1113623" cy="42187"/>
        </a:xfrm>
        <a:custGeom>
          <a:avLst/>
          <a:gdLst/>
          <a:ahLst/>
          <a:cxnLst/>
          <a:rect l="0" t="0" r="0" b="0"/>
          <a:pathLst>
            <a:path>
              <a:moveTo>
                <a:pt x="0" y="21093"/>
              </a:moveTo>
              <a:lnTo>
                <a:pt x="1113623" y="2109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687032" y="2708547"/>
        <a:ext cx="55681" cy="55681"/>
      </dsp:txXfrm>
    </dsp:sp>
    <dsp:sp modelId="{F83F5D51-86F5-4507-9370-A685D6005D96}">
      <dsp:nvSpPr>
        <dsp:cNvPr id="0" name=""/>
        <dsp:cNvSpPr/>
      </dsp:nvSpPr>
      <dsp:spPr>
        <a:xfrm>
          <a:off x="3167012" y="2496188"/>
          <a:ext cx="2260699" cy="113034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Indirect (Derived) Approach</a:t>
          </a:r>
          <a:endParaRPr lang="en-GB" kern="1200" dirty="0"/>
        </a:p>
      </dsp:txBody>
      <dsp:txXfrm>
        <a:off x="3200119" y="2529295"/>
        <a:ext cx="2194485" cy="1064135"/>
      </dsp:txXfrm>
    </dsp:sp>
    <dsp:sp modelId="{7B02B732-FBE0-4F5E-A44D-5B45629AC0D9}">
      <dsp:nvSpPr>
        <dsp:cNvPr id="0" name=""/>
        <dsp:cNvSpPr/>
      </dsp:nvSpPr>
      <dsp:spPr>
        <a:xfrm>
          <a:off x="5427712" y="3040269"/>
          <a:ext cx="904279" cy="42187"/>
        </a:xfrm>
        <a:custGeom>
          <a:avLst/>
          <a:gdLst/>
          <a:ahLst/>
          <a:cxnLst/>
          <a:rect l="0" t="0" r="0" b="0"/>
          <a:pathLst>
            <a:path>
              <a:moveTo>
                <a:pt x="0" y="21093"/>
              </a:moveTo>
              <a:lnTo>
                <a:pt x="904279" y="21093"/>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857244" y="3038756"/>
        <a:ext cx="45213" cy="45213"/>
      </dsp:txXfrm>
    </dsp:sp>
    <dsp:sp modelId="{81FC00AE-D567-4F9E-89E5-FA6B1EC26643}">
      <dsp:nvSpPr>
        <dsp:cNvPr id="0" name=""/>
        <dsp:cNvSpPr/>
      </dsp:nvSpPr>
      <dsp:spPr>
        <a:xfrm>
          <a:off x="6331991" y="2496188"/>
          <a:ext cx="2260699" cy="11303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Attribute-Based </a:t>
          </a:r>
        </a:p>
      </dsp:txBody>
      <dsp:txXfrm>
        <a:off x="6365098" y="2529295"/>
        <a:ext cx="2194485" cy="10641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22B56-72FC-4BB6-9714-06D409B8292B}">
      <dsp:nvSpPr>
        <dsp:cNvPr id="0" name=""/>
        <dsp:cNvSpPr/>
      </dsp:nvSpPr>
      <dsp:spPr>
        <a:xfrm>
          <a:off x="0" y="831254"/>
          <a:ext cx="1328539" cy="797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Lexus</a:t>
          </a:r>
        </a:p>
      </dsp:txBody>
      <dsp:txXfrm>
        <a:off x="0" y="831254"/>
        <a:ext cx="1328539" cy="797123"/>
      </dsp:txXfrm>
    </dsp:sp>
    <dsp:sp modelId="{09645FE5-8065-4C9A-B3A9-546E13358D38}">
      <dsp:nvSpPr>
        <dsp:cNvPr id="0" name=""/>
        <dsp:cNvSpPr/>
      </dsp:nvSpPr>
      <dsp:spPr>
        <a:xfrm>
          <a:off x="1461392" y="831254"/>
          <a:ext cx="1328539" cy="797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Infiniti</a:t>
          </a:r>
        </a:p>
      </dsp:txBody>
      <dsp:txXfrm>
        <a:off x="1461392" y="831254"/>
        <a:ext cx="1328539" cy="797123"/>
      </dsp:txXfrm>
    </dsp:sp>
    <dsp:sp modelId="{D4477AF8-B7CF-4177-BB20-6A4B90F05732}">
      <dsp:nvSpPr>
        <dsp:cNvPr id="0" name=""/>
        <dsp:cNvSpPr/>
      </dsp:nvSpPr>
      <dsp:spPr>
        <a:xfrm>
          <a:off x="2922785" y="831254"/>
          <a:ext cx="1328539" cy="797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BMW</a:t>
          </a:r>
        </a:p>
      </dsp:txBody>
      <dsp:txXfrm>
        <a:off x="2922785" y="831254"/>
        <a:ext cx="1328539" cy="797123"/>
      </dsp:txXfrm>
    </dsp:sp>
    <dsp:sp modelId="{02F41754-F723-42B3-9331-DD5415A1CA3B}">
      <dsp:nvSpPr>
        <dsp:cNvPr id="0" name=""/>
        <dsp:cNvSpPr/>
      </dsp:nvSpPr>
      <dsp:spPr>
        <a:xfrm>
          <a:off x="0" y="1761231"/>
          <a:ext cx="1328539" cy="797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Mercedes</a:t>
          </a:r>
        </a:p>
      </dsp:txBody>
      <dsp:txXfrm>
        <a:off x="0" y="1761231"/>
        <a:ext cx="1328539" cy="797123"/>
      </dsp:txXfrm>
    </dsp:sp>
    <dsp:sp modelId="{C33828F4-846A-4762-AECB-67D21B4D3DDB}">
      <dsp:nvSpPr>
        <dsp:cNvPr id="0" name=""/>
        <dsp:cNvSpPr/>
      </dsp:nvSpPr>
      <dsp:spPr>
        <a:xfrm>
          <a:off x="1461392" y="1761231"/>
          <a:ext cx="1328539" cy="797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Cadillac</a:t>
          </a:r>
        </a:p>
      </dsp:txBody>
      <dsp:txXfrm>
        <a:off x="1461392" y="1761231"/>
        <a:ext cx="1328539" cy="797123"/>
      </dsp:txXfrm>
    </dsp:sp>
    <dsp:sp modelId="{5140968B-E931-4F2C-807C-0872F6595873}">
      <dsp:nvSpPr>
        <dsp:cNvPr id="0" name=""/>
        <dsp:cNvSpPr/>
      </dsp:nvSpPr>
      <dsp:spPr>
        <a:xfrm>
          <a:off x="2922785" y="1761231"/>
          <a:ext cx="1328539" cy="797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Lincoln</a:t>
          </a:r>
        </a:p>
      </dsp:txBody>
      <dsp:txXfrm>
        <a:off x="2922785" y="1761231"/>
        <a:ext cx="1328539" cy="797123"/>
      </dsp:txXfrm>
    </dsp:sp>
    <dsp:sp modelId="{4331A09F-E369-4356-AA92-C76DEFD68C00}">
      <dsp:nvSpPr>
        <dsp:cNvPr id="0" name=""/>
        <dsp:cNvSpPr/>
      </dsp:nvSpPr>
      <dsp:spPr>
        <a:xfrm>
          <a:off x="0" y="2691209"/>
          <a:ext cx="1328539" cy="797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Porsche</a:t>
          </a:r>
        </a:p>
      </dsp:txBody>
      <dsp:txXfrm>
        <a:off x="0" y="2691209"/>
        <a:ext cx="1328539" cy="797123"/>
      </dsp:txXfrm>
    </dsp:sp>
    <dsp:sp modelId="{524F5330-928B-4FDB-B4E0-BB90FCD55753}">
      <dsp:nvSpPr>
        <dsp:cNvPr id="0" name=""/>
        <dsp:cNvSpPr/>
      </dsp:nvSpPr>
      <dsp:spPr>
        <a:xfrm>
          <a:off x="1461392" y="2691209"/>
          <a:ext cx="1328539" cy="797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Bentley</a:t>
          </a:r>
        </a:p>
      </dsp:txBody>
      <dsp:txXfrm>
        <a:off x="1461392" y="2691209"/>
        <a:ext cx="1328539" cy="797123"/>
      </dsp:txXfrm>
    </dsp:sp>
    <dsp:sp modelId="{82571B9E-6325-40B9-B3BB-910BCA9B7F9D}">
      <dsp:nvSpPr>
        <dsp:cNvPr id="0" name=""/>
        <dsp:cNvSpPr/>
      </dsp:nvSpPr>
      <dsp:spPr>
        <a:xfrm>
          <a:off x="2922785" y="2691209"/>
          <a:ext cx="1328539" cy="79712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Rolls Royce</a:t>
          </a:r>
        </a:p>
      </dsp:txBody>
      <dsp:txXfrm>
        <a:off x="2922785" y="2691209"/>
        <a:ext cx="1328539" cy="7971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0E5FC-0CBB-495D-BF2A-4D1D65DE813B}">
      <dsp:nvSpPr>
        <dsp:cNvPr id="0" name=""/>
        <dsp:cNvSpPr/>
      </dsp:nvSpPr>
      <dsp:spPr>
        <a:xfrm>
          <a:off x="1360423" y="2161"/>
          <a:ext cx="1530477" cy="1039822"/>
        </a:xfrm>
        <a:prstGeom prst="round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dirty="0"/>
            <a:t>Prestige</a:t>
          </a:r>
        </a:p>
      </dsp:txBody>
      <dsp:txXfrm>
        <a:off x="1411183" y="52921"/>
        <a:ext cx="1428957" cy="938302"/>
      </dsp:txXfrm>
    </dsp:sp>
    <dsp:sp modelId="{DB187DD3-4C32-49AC-B7D6-B46B74814376}">
      <dsp:nvSpPr>
        <dsp:cNvPr id="0" name=""/>
        <dsp:cNvSpPr/>
      </dsp:nvSpPr>
      <dsp:spPr>
        <a:xfrm>
          <a:off x="1360423" y="1093975"/>
          <a:ext cx="1530477" cy="1039822"/>
        </a:xfrm>
        <a:prstGeom prst="roundRect">
          <a:avLst/>
        </a:prstGeom>
        <a:solidFill>
          <a:schemeClr val="accent2">
            <a:shade val="80000"/>
            <a:hueOff val="-160472"/>
            <a:satOff val="3389"/>
            <a:lumOff val="90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dirty="0"/>
            <a:t>Performance</a:t>
          </a:r>
        </a:p>
      </dsp:txBody>
      <dsp:txXfrm>
        <a:off x="1411183" y="1144735"/>
        <a:ext cx="1428957" cy="938302"/>
      </dsp:txXfrm>
    </dsp:sp>
    <dsp:sp modelId="{F2300894-3595-4E98-AFE2-7206C928FFB5}">
      <dsp:nvSpPr>
        <dsp:cNvPr id="0" name=""/>
        <dsp:cNvSpPr/>
      </dsp:nvSpPr>
      <dsp:spPr>
        <a:xfrm>
          <a:off x="1360423" y="2185789"/>
          <a:ext cx="1530477" cy="1039822"/>
        </a:xfrm>
        <a:prstGeom prst="roundRect">
          <a:avLst/>
        </a:prstGeom>
        <a:solidFill>
          <a:schemeClr val="accent2">
            <a:shade val="80000"/>
            <a:hueOff val="-320943"/>
            <a:satOff val="6777"/>
            <a:lumOff val="180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dirty="0"/>
            <a:t>Luxury</a:t>
          </a:r>
        </a:p>
      </dsp:txBody>
      <dsp:txXfrm>
        <a:off x="1411183" y="2236549"/>
        <a:ext cx="1428957" cy="938302"/>
      </dsp:txXfrm>
    </dsp:sp>
    <dsp:sp modelId="{D2CA76E2-9BDC-49AF-B210-29C09AA0E590}">
      <dsp:nvSpPr>
        <dsp:cNvPr id="0" name=""/>
        <dsp:cNvSpPr/>
      </dsp:nvSpPr>
      <dsp:spPr>
        <a:xfrm>
          <a:off x="1360423" y="3277602"/>
          <a:ext cx="1530477" cy="1039822"/>
        </a:xfrm>
        <a:prstGeom prst="roundRect">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GB" sz="1800" kern="1200" dirty="0"/>
            <a:t>Value</a:t>
          </a:r>
        </a:p>
      </dsp:txBody>
      <dsp:txXfrm>
        <a:off x="1411183" y="3328362"/>
        <a:ext cx="1428957" cy="93830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BD7A7E-E875-4D46-8170-67A70DCE1643}" type="datetimeFigureOut">
              <a:rPr lang="en-GB" smtClean="0"/>
              <a:t>10/11/2020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29D33-7ABF-47F4-9515-30CA12917F18}" type="slidenum">
              <a:rPr lang="en-GB" smtClean="0"/>
              <a:t>‹#›</a:t>
            </a:fld>
            <a:endParaRPr lang="en-GB"/>
          </a:p>
        </p:txBody>
      </p:sp>
    </p:spTree>
    <p:extLst>
      <p:ext uri="{BB962C8B-B14F-4D97-AF65-F5344CB8AC3E}">
        <p14:creationId xmlns:p14="http://schemas.microsoft.com/office/powerpoint/2010/main" val="2075432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C129D33-7ABF-47F4-9515-30CA12917F18}" type="slidenum">
              <a:rPr lang="en-GB" smtClean="0"/>
              <a:t>1</a:t>
            </a:fld>
            <a:endParaRPr lang="en-GB"/>
          </a:p>
        </p:txBody>
      </p:sp>
    </p:spTree>
    <p:extLst>
      <p:ext uri="{BB962C8B-B14F-4D97-AF65-F5344CB8AC3E}">
        <p14:creationId xmlns:p14="http://schemas.microsoft.com/office/powerpoint/2010/main" val="1160681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Distance Box</a:t>
            </a:r>
          </a:p>
          <a:p>
            <a:pPr marL="685800" lvl="1" indent="-228600">
              <a:buFont typeface="Arial" panose="020B0604020202020204" pitchFamily="34" charset="0"/>
              <a:buChar char="•"/>
            </a:pPr>
            <a:r>
              <a:rPr lang="en-GB" dirty="0"/>
              <a:t>Data are Distances</a:t>
            </a:r>
          </a:p>
          <a:p>
            <a:pPr marL="1143000" lvl="2" indent="-228600">
              <a:buFont typeface="Arial" panose="020B0604020202020204" pitchFamily="34" charset="0"/>
              <a:buChar char="•"/>
            </a:pPr>
            <a:r>
              <a:rPr lang="en-GB" dirty="0"/>
              <a:t>Shape Square Symmetric</a:t>
            </a:r>
          </a:p>
        </p:txBody>
      </p:sp>
      <p:sp>
        <p:nvSpPr>
          <p:cNvPr id="4" name="Slide Number Placeholder 3"/>
          <p:cNvSpPr>
            <a:spLocks noGrp="1"/>
          </p:cNvSpPr>
          <p:nvPr>
            <p:ph type="sldNum" sz="quarter" idx="10"/>
          </p:nvPr>
        </p:nvSpPr>
        <p:spPr/>
        <p:txBody>
          <a:bodyPr/>
          <a:lstStyle/>
          <a:p>
            <a:fld id="{55F188A5-77DC-4D66-A7AB-3C5A02024B32}" type="slidenum">
              <a:rPr lang="en-GB" smtClean="0"/>
              <a:t>10</a:t>
            </a:fld>
            <a:endParaRPr lang="en-GB"/>
          </a:p>
        </p:txBody>
      </p:sp>
    </p:spTree>
    <p:extLst>
      <p:ext uri="{BB962C8B-B14F-4D97-AF65-F5344CB8AC3E}">
        <p14:creationId xmlns:p14="http://schemas.microsoft.com/office/powerpoint/2010/main" val="1503661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u="sng" dirty="0"/>
              <a:t>Model</a:t>
            </a:r>
          </a:p>
          <a:p>
            <a:pPr marL="228600" indent="-228600">
              <a:buFont typeface="Arial" panose="020B0604020202020204" pitchFamily="34" charset="0"/>
              <a:buChar char="•"/>
            </a:pPr>
            <a:r>
              <a:rPr lang="en-GB" dirty="0"/>
              <a:t>Level of measurement</a:t>
            </a:r>
          </a:p>
          <a:p>
            <a:pPr marL="685800" marR="0" lvl="1" indent="-228600" algn="l" defTabSz="226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cs typeface="Times New Roman" pitchFamily="18" charset="0"/>
              </a:rPr>
              <a:t>The level of measurement can be </a:t>
            </a:r>
            <a:r>
              <a:rPr lang="en-US" b="0" dirty="0">
                <a:cs typeface="Times New Roman" pitchFamily="18" charset="0"/>
              </a:rPr>
              <a:t>ordinal</a:t>
            </a:r>
            <a:r>
              <a:rPr lang="en-US" dirty="0">
                <a:cs typeface="Times New Roman" pitchFamily="18" charset="0"/>
              </a:rPr>
              <a:t>, interval, or ratio</a:t>
            </a:r>
          </a:p>
          <a:p>
            <a:pPr marL="685800" marR="0" lvl="1" indent="-228600" algn="l" defTabSz="226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cs typeface="Times New Roman" pitchFamily="18" charset="0"/>
              </a:rPr>
              <a:t>In</a:t>
            </a:r>
            <a:r>
              <a:rPr lang="en-US" baseline="0" dirty="0">
                <a:cs typeface="Times New Roman" pitchFamily="18" charset="0"/>
              </a:rPr>
              <a:t> this case it is </a:t>
            </a:r>
            <a:r>
              <a:rPr lang="en-US" b="1" baseline="0" dirty="0">
                <a:cs typeface="Times New Roman" pitchFamily="18" charset="0"/>
              </a:rPr>
              <a:t>ratio</a:t>
            </a:r>
            <a:r>
              <a:rPr lang="en-US" baseline="0" dirty="0">
                <a:cs typeface="Times New Roman" pitchFamily="18" charset="0"/>
              </a:rPr>
              <a:t>. </a:t>
            </a:r>
            <a:endParaRPr lang="en-GB" dirty="0"/>
          </a:p>
          <a:p>
            <a:pPr marL="228600" indent="-228600" defTabSz="226800">
              <a:buFont typeface="Arial" panose="020B0604020202020204" pitchFamily="34" charset="0"/>
              <a:buChar char="•"/>
            </a:pPr>
            <a:r>
              <a:rPr lang="en-GB" dirty="0"/>
              <a:t>Conditionality</a:t>
            </a:r>
          </a:p>
          <a:p>
            <a:pPr marL="685800" lvl="1" indent="-228600" defTabSz="226800">
              <a:buFont typeface="Arial" panose="020B0604020202020204" pitchFamily="34" charset="0"/>
              <a:buChar char="•"/>
            </a:pPr>
            <a:r>
              <a:rPr lang="en-GB" dirty="0"/>
              <a:t>Matrix</a:t>
            </a:r>
          </a:p>
          <a:p>
            <a:pPr marL="685800" lvl="1" indent="-228600" defTabSz="226800">
              <a:buFont typeface="Arial" panose="020B0604020202020204" pitchFamily="34" charset="0"/>
              <a:buChar char="•"/>
            </a:pPr>
            <a:r>
              <a:rPr lang="en-GB" dirty="0"/>
              <a:t>One can assume that two different respondents may use different subjective scales when they judge the dissimilarity of a set of brands or objects. If this assumption is made for all subjects, the data are referred to as matrix conditional.</a:t>
            </a:r>
          </a:p>
          <a:p>
            <a:pPr marL="228600" indent="-228600" defTabSz="226800">
              <a:buFont typeface="Arial" panose="020B0604020202020204" pitchFamily="34" charset="0"/>
              <a:buChar char="•"/>
            </a:pPr>
            <a:r>
              <a:rPr lang="en-GB" dirty="0"/>
              <a:t>Scaling</a:t>
            </a:r>
            <a:r>
              <a:rPr lang="en-GB" baseline="0" dirty="0"/>
              <a:t> Model</a:t>
            </a:r>
          </a:p>
          <a:p>
            <a:pPr marL="685800" lvl="1" indent="-228600" defTabSz="226800">
              <a:buFont typeface="Arial" panose="020B0604020202020204" pitchFamily="34" charset="0"/>
              <a:buChar char="•"/>
            </a:pPr>
            <a:r>
              <a:rPr lang="en-GB" baseline="0" dirty="0"/>
              <a:t>Euclidean Distance</a:t>
            </a:r>
          </a:p>
          <a:p>
            <a:pPr marL="228600" indent="-228600" defTabSz="226800">
              <a:buFont typeface="Arial" panose="020B0604020202020204" pitchFamily="34" charset="0"/>
              <a:buChar char="•"/>
            </a:pPr>
            <a:r>
              <a:rPr lang="en-GB" baseline="0" dirty="0"/>
              <a:t>Dimensions</a:t>
            </a:r>
          </a:p>
          <a:p>
            <a:pPr marL="685800" lvl="1" indent="-228600" defTabSz="226800">
              <a:buFont typeface="Arial" panose="020B0604020202020204" pitchFamily="34" charset="0"/>
              <a:buChar char="•"/>
            </a:pPr>
            <a:r>
              <a:rPr lang="en-GB" baseline="0" dirty="0"/>
              <a:t>Minimum = 2 &amp; Maximum = 2</a:t>
            </a:r>
          </a:p>
          <a:p>
            <a:pPr marL="0" lvl="0" indent="0" defTabSz="226800">
              <a:buFont typeface="Arial" panose="020B0604020202020204" pitchFamily="34" charset="0"/>
              <a:buNone/>
            </a:pPr>
            <a:r>
              <a:rPr lang="en-GB" u="sng" baseline="0" dirty="0"/>
              <a:t>Options</a:t>
            </a:r>
            <a:endParaRPr lang="en-GB" u="sng" dirty="0"/>
          </a:p>
          <a:p>
            <a:pPr marL="228600" indent="-228600">
              <a:buFont typeface="Arial" panose="020B0604020202020204" pitchFamily="34" charset="0"/>
              <a:buChar char="•"/>
            </a:pPr>
            <a:r>
              <a:rPr lang="en-GB" dirty="0"/>
              <a:t>Display</a:t>
            </a:r>
          </a:p>
          <a:p>
            <a:pPr marL="685800" lvl="1" indent="-228600" defTabSz="226800">
              <a:buFont typeface="Arial" panose="020B0604020202020204" pitchFamily="34" charset="0"/>
              <a:buChar char="•"/>
            </a:pPr>
            <a:r>
              <a:rPr lang="en-GB" dirty="0"/>
              <a:t>Group Plot</a:t>
            </a:r>
          </a:p>
          <a:p>
            <a:pPr marL="685800" lvl="1" indent="-228600" defTabSz="226800">
              <a:buFont typeface="Arial" panose="020B0604020202020204" pitchFamily="34" charset="0"/>
              <a:buChar char="•"/>
            </a:pPr>
            <a:r>
              <a:rPr lang="en-GB" dirty="0"/>
              <a:t>Data Matrix</a:t>
            </a:r>
          </a:p>
          <a:p>
            <a:pPr marL="685800" lvl="1" indent="-228600" defTabSz="226800">
              <a:buFont typeface="Arial" panose="020B0604020202020204" pitchFamily="34" charset="0"/>
              <a:buChar char="•"/>
            </a:pPr>
            <a:r>
              <a:rPr lang="en-GB" dirty="0"/>
              <a:t>Model &amp; options summary</a:t>
            </a:r>
          </a:p>
          <a:p>
            <a:pPr marL="228600" lvl="0" indent="-228600" defTabSz="226800">
              <a:buFont typeface="Arial" panose="020B0604020202020204" pitchFamily="34" charset="0"/>
              <a:buChar char="•"/>
            </a:pPr>
            <a:r>
              <a:rPr lang="en-GB" dirty="0"/>
              <a:t>Criteria</a:t>
            </a:r>
          </a:p>
          <a:p>
            <a:pPr marL="685800" lvl="1" indent="-228600" defTabSz="226800">
              <a:buFont typeface="Arial" panose="020B0604020202020204" pitchFamily="34" charset="0"/>
              <a:buChar char="•"/>
            </a:pPr>
            <a:r>
              <a:rPr lang="en-GB" dirty="0"/>
              <a:t>Leave defaults</a:t>
            </a:r>
          </a:p>
        </p:txBody>
      </p:sp>
      <p:sp>
        <p:nvSpPr>
          <p:cNvPr id="4" name="Slide Number Placeholder 3"/>
          <p:cNvSpPr>
            <a:spLocks noGrp="1"/>
          </p:cNvSpPr>
          <p:nvPr>
            <p:ph type="sldNum" sz="quarter" idx="10"/>
          </p:nvPr>
        </p:nvSpPr>
        <p:spPr/>
        <p:txBody>
          <a:bodyPr/>
          <a:lstStyle/>
          <a:p>
            <a:fld id="{55F188A5-77DC-4D66-A7AB-3C5A02024B32}" type="slidenum">
              <a:rPr lang="en-GB" smtClean="0"/>
              <a:t>11</a:t>
            </a:fld>
            <a:endParaRPr lang="en-GB"/>
          </a:p>
        </p:txBody>
      </p:sp>
    </p:spTree>
    <p:extLst>
      <p:ext uri="{BB962C8B-B14F-4D97-AF65-F5344CB8AC3E}">
        <p14:creationId xmlns:p14="http://schemas.microsoft.com/office/powerpoint/2010/main" val="4261237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12</a:t>
            </a:fld>
            <a:endParaRPr lang="en-GB"/>
          </a:p>
        </p:txBody>
      </p:sp>
    </p:spTree>
    <p:extLst>
      <p:ext uri="{BB962C8B-B14F-4D97-AF65-F5344CB8AC3E}">
        <p14:creationId xmlns:p14="http://schemas.microsoft.com/office/powerpoint/2010/main" val="2532940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creating the map, the algorithm moves the points around trying to maintain the relative original distances between any two. It continues (iterates) until it can not make any additional improvements. </a:t>
            </a:r>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13</a:t>
            </a:fld>
            <a:endParaRPr lang="en-GB"/>
          </a:p>
        </p:txBody>
      </p:sp>
    </p:spTree>
    <p:extLst>
      <p:ext uri="{BB962C8B-B14F-4D97-AF65-F5344CB8AC3E}">
        <p14:creationId xmlns:p14="http://schemas.microsoft.com/office/powerpoint/2010/main" val="428281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creating the map, the algorithm moves the points around trying to maintain the relative original distances between any two. It continues (iterates) until it can not make any additional improvements. </a:t>
            </a:r>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14</a:t>
            </a:fld>
            <a:endParaRPr lang="en-GB"/>
          </a:p>
        </p:txBody>
      </p:sp>
    </p:spTree>
    <p:extLst>
      <p:ext uri="{BB962C8B-B14F-4D97-AF65-F5344CB8AC3E}">
        <p14:creationId xmlns:p14="http://schemas.microsoft.com/office/powerpoint/2010/main" val="428281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15</a:t>
            </a:fld>
            <a:endParaRPr lang="en-GB"/>
          </a:p>
        </p:txBody>
      </p:sp>
    </p:spTree>
    <p:extLst>
      <p:ext uri="{BB962C8B-B14F-4D97-AF65-F5344CB8AC3E}">
        <p14:creationId xmlns:p14="http://schemas.microsoft.com/office/powerpoint/2010/main" val="257129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lnSpc>
                <a:spcPct val="100000"/>
              </a:lnSpc>
              <a:spcBef>
                <a:spcPts val="0"/>
              </a:spcBef>
              <a:spcAft>
                <a:spcPts val="0"/>
              </a:spcAft>
              <a:buClrTx/>
              <a:buSzTx/>
              <a:buFont typeface="+mj-lt"/>
              <a:buNone/>
              <a:tabLst/>
              <a:defRPr/>
            </a:pPr>
            <a:r>
              <a:rPr lang="en-US" dirty="0"/>
              <a:t>Based on Churchill, Gilbert A. Jr. and Dawn </a:t>
            </a:r>
            <a:r>
              <a:rPr lang="en-US" dirty="0" err="1"/>
              <a:t>Iacobucci</a:t>
            </a:r>
            <a:r>
              <a:rPr lang="en-US" dirty="0"/>
              <a:t> (2005), </a:t>
            </a:r>
            <a:r>
              <a:rPr lang="en-US" i="1" dirty="0"/>
              <a:t>Marketing Research Methodological Foundations, 9</a:t>
            </a:r>
            <a:r>
              <a:rPr lang="en-US" i="1" baseline="30000" dirty="0"/>
              <a:t>th</a:t>
            </a:r>
            <a:r>
              <a:rPr lang="en-US" i="1" dirty="0"/>
              <a:t> edition</a:t>
            </a:r>
            <a:r>
              <a:rPr lang="en-US" dirty="0"/>
              <a:t>, Thomson South-Western Publishers, Figure 18.16, page 610.</a:t>
            </a:r>
          </a:p>
          <a:p>
            <a:pPr marL="228600" indent="-228600">
              <a:buFont typeface="+mj-lt"/>
              <a:buNone/>
            </a:pPr>
            <a:endParaRPr lang="en-US" dirty="0"/>
          </a:p>
          <a:p>
            <a:pPr marL="228600" indent="-228600">
              <a:buFont typeface="+mj-lt"/>
              <a:buAutoNum type="arabicPeriod"/>
            </a:pPr>
            <a:r>
              <a:rPr lang="en-US" dirty="0"/>
              <a:t>The</a:t>
            </a:r>
            <a:r>
              <a:rPr lang="en-US" baseline="0" dirty="0"/>
              <a:t> map will be a direct result of the stimuli used. Therefore, the selection of brands to include, and exclude, can have a significant impact on the results. To avoid this mistake researchers often include too many brands, placing such a heavy burden on respondents’ that may lead to low quality data.</a:t>
            </a:r>
          </a:p>
          <a:p>
            <a:pPr marL="228600" indent="-228600">
              <a:buFont typeface="+mj-lt"/>
              <a:buAutoNum type="arabicPeriod"/>
            </a:pPr>
            <a:r>
              <a:rPr lang="en-US" baseline="0" dirty="0"/>
              <a:t>Similarity judgments can be obtained directly or indirectly. The direct methods ask respondents’ to compare stimuli (brands) on whatever basis they deem appropriate and state which pair is most similar, next most similar, etc. Indirect methods are the “attribute-based” methods.</a:t>
            </a:r>
          </a:p>
          <a:p>
            <a:pPr marL="228600" indent="-228600">
              <a:buFont typeface="+mj-lt"/>
              <a:buAutoNum type="arabicPeriod"/>
            </a:pPr>
            <a:r>
              <a:rPr lang="en-US" baseline="0" dirty="0"/>
              <a:t>Individual maps (one from each respondent) are difficult to compare and synthesize. There are several options available to combine</a:t>
            </a:r>
            <a:r>
              <a:rPr lang="en-US" dirty="0"/>
              <a:t> respondents</a:t>
            </a:r>
            <a:r>
              <a:rPr lang="en-US" baseline="0" dirty="0"/>
              <a:t>.</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Wingdings" panose="05000000000000000000" pitchFamily="2" charset="2"/>
              <a:buChar char="§"/>
            </a:pPr>
            <a:r>
              <a:rPr lang="en-GB" dirty="0"/>
              <a:t>Select the brands or other stimuli to be included in the analysis.  The number of brands or stimuli selected normally varies between 8 and 25.</a:t>
            </a:r>
          </a:p>
          <a:p>
            <a:pPr marL="228600" indent="-228600">
              <a:buFont typeface="Wingdings" panose="05000000000000000000" pitchFamily="2" charset="2"/>
              <a:buChar char="§"/>
            </a:pPr>
            <a:r>
              <a:rPr lang="en-GB" dirty="0"/>
              <a:t>The choice of the number and specific brands or stimuli to be included should be based on the statement of the marketing research problem, theory, and the judgment of the researcher.</a:t>
            </a:r>
          </a:p>
          <a:p>
            <a:pPr marL="228600" indent="-228600" eaLnBrk="1" hangingPunct="1">
              <a:buFont typeface="Wingdings" panose="05000000000000000000" pitchFamily="2" charset="2"/>
              <a:buChar char="§"/>
            </a:pPr>
            <a:r>
              <a:rPr lang="en-US" altLang="en-US" dirty="0"/>
              <a:t>The number of objects to be evaluated is a tradeoff between </a:t>
            </a:r>
          </a:p>
          <a:p>
            <a:pPr marL="685800" lvl="1" indent="-228600" eaLnBrk="1" hangingPunct="1">
              <a:buSzPct val="100000"/>
              <a:buFont typeface="Wingdings" panose="05000000000000000000" pitchFamily="2" charset="2"/>
              <a:buChar char="§"/>
            </a:pPr>
            <a:r>
              <a:rPr lang="en-US" altLang="en-US" dirty="0"/>
              <a:t>a small number of objects to facilitate the respondents’ task</a:t>
            </a:r>
          </a:p>
          <a:p>
            <a:pPr marL="685800" lvl="1" indent="-228600" eaLnBrk="1" hangingPunct="1">
              <a:buSzPct val="100000"/>
              <a:buFont typeface="Wingdings" panose="05000000000000000000" pitchFamily="2" charset="2"/>
              <a:buChar char="§"/>
            </a:pPr>
            <a:r>
              <a:rPr lang="en-US" altLang="en-US" dirty="0"/>
              <a:t>four times as many objects as dimensions desired (i.e., 5 objects for one dimension, 9 objects for two dimensions . . . ) to obtain a stable solution.</a:t>
            </a:r>
          </a:p>
          <a:p>
            <a:pPr marL="228600" indent="-228600">
              <a:buFont typeface="Wingdings" panose="05000000000000000000" pitchFamily="2" charset="2"/>
              <a:buChar char="§"/>
            </a:pPr>
            <a:endParaRPr lang="en-GB" dirty="0"/>
          </a:p>
          <a:p>
            <a:pPr marL="228600" indent="-228600">
              <a:buFont typeface="Wingdings" panose="05000000000000000000" pitchFamily="2" charset="2"/>
              <a:buChar char="§"/>
            </a:pPr>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17</a:t>
            </a:fld>
            <a:endParaRPr lang="en-GB"/>
          </a:p>
        </p:txBody>
      </p:sp>
    </p:spTree>
    <p:extLst>
      <p:ext uri="{BB962C8B-B14F-4D97-AF65-F5344CB8AC3E}">
        <p14:creationId xmlns:p14="http://schemas.microsoft.com/office/powerpoint/2010/main" val="3350424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Based on Churchill, Gilbert A. Jr. and Dawn </a:t>
            </a:r>
            <a:r>
              <a:rPr lang="en-US" dirty="0" err="1"/>
              <a:t>Iacobucci</a:t>
            </a:r>
            <a:r>
              <a:rPr lang="en-US" dirty="0"/>
              <a:t> (2005), </a:t>
            </a:r>
            <a:r>
              <a:rPr lang="en-US" i="1" dirty="0"/>
              <a:t>Marketing Research Methodological Foundations, 9</a:t>
            </a:r>
            <a:r>
              <a:rPr lang="en-US" i="1" baseline="30000" dirty="0"/>
              <a:t>th</a:t>
            </a:r>
            <a:r>
              <a:rPr lang="en-US" i="1" dirty="0"/>
              <a:t> edition</a:t>
            </a:r>
            <a:r>
              <a:rPr lang="en-US" dirty="0"/>
              <a:t>, Thomson South-Western Publishers, Figure 18.13, page 605.</a:t>
            </a:r>
          </a:p>
          <a:p>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Times New Roman" pitchFamily="18" charset="0"/>
              </a:rPr>
              <a:t>Perception Data – Direct Approaches</a:t>
            </a:r>
          </a:p>
          <a:p>
            <a:pPr marL="228600" indent="-228600">
              <a:buFont typeface="Arial" panose="020B0604020202020204" pitchFamily="34" charset="0"/>
              <a:buChar char="•"/>
            </a:pPr>
            <a:r>
              <a:rPr lang="en-US" dirty="0">
                <a:cs typeface="Times New Roman" pitchFamily="18" charset="0"/>
              </a:rPr>
              <a:t>In direct approaches to gathering perception data, the respondents are asked to judge how similar or dissimilar the various brands or stimuli are, using their own criteria.  </a:t>
            </a:r>
          </a:p>
          <a:p>
            <a:pPr marL="228600" indent="-228600">
              <a:buFont typeface="Arial" panose="020B0604020202020204" pitchFamily="34" charset="0"/>
              <a:buChar char="•"/>
            </a:pPr>
            <a:r>
              <a:rPr lang="en-US" dirty="0">
                <a:cs typeface="Times New Roman" pitchFamily="18" charset="0"/>
              </a:rPr>
              <a:t>These data are referred to as similarity judgments</a:t>
            </a:r>
          </a:p>
          <a:p>
            <a:pPr marL="228600" indent="-228600">
              <a:buFont typeface="Arial" panose="020B0604020202020204" pitchFamily="34" charset="0"/>
              <a:buChar char="•"/>
            </a:pPr>
            <a:r>
              <a:rPr lang="en-GB" dirty="0"/>
              <a:t>The number of pairs to be evaluated is n (n -1)/2, where n is the number of stimuli.</a:t>
            </a:r>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19</a:t>
            </a:fld>
            <a:endParaRPr lang="en-GB"/>
          </a:p>
        </p:txBody>
      </p:sp>
    </p:spTree>
    <p:extLst>
      <p:ext uri="{BB962C8B-B14F-4D97-AF65-F5344CB8AC3E}">
        <p14:creationId xmlns:p14="http://schemas.microsoft.com/office/powerpoint/2010/main" val="4051811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2</a:t>
            </a:fld>
            <a:endParaRPr lang="en-GB"/>
          </a:p>
        </p:txBody>
      </p:sp>
    </p:spTree>
    <p:extLst>
      <p:ext uri="{BB962C8B-B14F-4D97-AF65-F5344CB8AC3E}">
        <p14:creationId xmlns:p14="http://schemas.microsoft.com/office/powerpoint/2010/main" val="378211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defTabSz="914400" rtl="0" eaLnBrk="1" fontAlgn="auto" latinLnBrk="0" hangingPunct="1">
              <a:lnSpc>
                <a:spcPct val="100000"/>
              </a:lnSpc>
              <a:spcBef>
                <a:spcPts val="0"/>
              </a:spcBef>
              <a:spcAft>
                <a:spcPts val="0"/>
              </a:spcAft>
              <a:buClrTx/>
              <a:buSzTx/>
              <a:tabLst/>
              <a:defRPr/>
            </a:pPr>
            <a:r>
              <a:rPr lang="en-US" dirty="0">
                <a:cs typeface="Times New Roman" pitchFamily="18" charset="0"/>
              </a:rPr>
              <a:t>Perception Data – Derived Approaches</a:t>
            </a:r>
          </a:p>
          <a:p>
            <a:pPr marL="230400" marR="0" indent="-2304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cs typeface="Times New Roman" pitchFamily="18" charset="0"/>
              </a:rPr>
              <a:t>Derived approaches to collecting perception data are attribute-based approaches requiring the respondents to rate the brands or stimuli on the identified attributes using semantic differential or Likert scales.  </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cs typeface="Times New Roman" pitchFamily="18" charset="0"/>
              </a:rPr>
              <a:t>The question above would be repeated for each</a:t>
            </a:r>
            <a:r>
              <a:rPr lang="en-US" baseline="0" dirty="0">
                <a:cs typeface="Times New Roman" pitchFamily="18" charset="0"/>
              </a:rPr>
              <a:t> attribute</a:t>
            </a:r>
          </a:p>
          <a:p>
            <a:pPr marL="228600" marR="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cs typeface="Times New Roman" pitchFamily="18" charset="0"/>
              </a:rPr>
              <a:t>If attribute ratings are obtained, a similarity measure (such as Euclidean distance) is derived for each pair of brands.</a:t>
            </a:r>
            <a:endParaRPr lang="en-US" dirty="0"/>
          </a:p>
          <a:p>
            <a:pPr marL="228600" indent="-228600">
              <a:buFont typeface="Arial" panose="020B0604020202020204" pitchFamily="34" charset="0"/>
              <a:buChar char="•"/>
            </a:pPr>
            <a:endParaRPr lang="en-GB" sz="1400" dirty="0"/>
          </a:p>
        </p:txBody>
      </p:sp>
      <p:sp>
        <p:nvSpPr>
          <p:cNvPr id="4" name="Slide Number Placeholder 3"/>
          <p:cNvSpPr>
            <a:spLocks noGrp="1"/>
          </p:cNvSpPr>
          <p:nvPr>
            <p:ph type="sldNum" sz="quarter" idx="10"/>
          </p:nvPr>
        </p:nvSpPr>
        <p:spPr/>
        <p:txBody>
          <a:bodyPr/>
          <a:lstStyle/>
          <a:p>
            <a:fld id="{55F188A5-77DC-4D66-A7AB-3C5A02024B32}" type="slidenum">
              <a:rPr lang="en-GB" smtClean="0"/>
              <a:t>20</a:t>
            </a:fld>
            <a:endParaRPr lang="en-GB"/>
          </a:p>
        </p:txBody>
      </p:sp>
    </p:spTree>
    <p:extLst>
      <p:ext uri="{BB962C8B-B14F-4D97-AF65-F5344CB8AC3E}">
        <p14:creationId xmlns:p14="http://schemas.microsoft.com/office/powerpoint/2010/main" val="4051811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21</a:t>
            </a:fld>
            <a:endParaRPr lang="en-GB"/>
          </a:p>
        </p:txBody>
      </p:sp>
    </p:spTree>
    <p:extLst>
      <p:ext uri="{BB962C8B-B14F-4D97-AF65-F5344CB8AC3E}">
        <p14:creationId xmlns:p14="http://schemas.microsoft.com/office/powerpoint/2010/main" val="1960153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First</a:t>
            </a:r>
            <a:r>
              <a:rPr lang="en-GB" baseline="0" dirty="0"/>
              <a:t> we will prepare one map </a:t>
            </a:r>
            <a:r>
              <a:rPr lang="en-GB" dirty="0"/>
              <a:t>per </a:t>
            </a:r>
            <a:r>
              <a:rPr lang="en-GB" baseline="0" dirty="0"/>
              <a:t>respondent.</a:t>
            </a:r>
          </a:p>
          <a:p>
            <a:pPr marL="228600" indent="-228600">
              <a:buFont typeface="Arial" panose="020B0604020202020204" pitchFamily="34" charset="0"/>
              <a:buChar char="•"/>
            </a:pPr>
            <a:r>
              <a:rPr lang="en-GB" baseline="0" dirty="0"/>
              <a:t>Instructions will be provided on how to add more respondents.</a:t>
            </a:r>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22</a:t>
            </a:fld>
            <a:endParaRPr lang="en-GB"/>
          </a:p>
        </p:txBody>
      </p:sp>
    </p:spTree>
    <p:extLst>
      <p:ext uri="{BB962C8B-B14F-4D97-AF65-F5344CB8AC3E}">
        <p14:creationId xmlns:p14="http://schemas.microsoft.com/office/powerpoint/2010/main" val="3786508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50000"/>
              </a:spcBef>
              <a:buClr>
                <a:srgbClr val="CC0000"/>
              </a:buClr>
              <a:buFont typeface="Wingdings" pitchFamily="2" charset="2"/>
              <a:buNone/>
              <a:defRPr/>
            </a:pPr>
            <a:r>
              <a:rPr lang="en-US" dirty="0">
                <a:cs typeface="Times New Roman" pitchFamily="18" charset="0"/>
              </a:rPr>
              <a:t>Selection of a specific MDS procedure depends upon:</a:t>
            </a:r>
          </a:p>
          <a:p>
            <a:pPr eaLnBrk="1" hangingPunct="1">
              <a:spcBef>
                <a:spcPct val="50000"/>
              </a:spcBef>
              <a:buClr>
                <a:srgbClr val="CC0000"/>
              </a:buClr>
              <a:defRPr/>
            </a:pPr>
            <a:r>
              <a:rPr lang="en-US" dirty="0">
                <a:cs typeface="Times New Roman" pitchFamily="18" charset="0"/>
              </a:rPr>
              <a:t>The nature of the input data is also a determining factor.  </a:t>
            </a:r>
          </a:p>
          <a:p>
            <a:pPr marL="228600" indent="-228600">
              <a:buFont typeface="Arial" panose="020B0604020202020204" pitchFamily="34" charset="0"/>
              <a:buChar char="•"/>
            </a:pPr>
            <a:r>
              <a:rPr lang="en-US" b="1" dirty="0">
                <a:cs typeface="Times New Roman" pitchFamily="18" charset="0"/>
              </a:rPr>
              <a:t>Non-metric MDS</a:t>
            </a:r>
            <a:r>
              <a:rPr lang="en-US" dirty="0">
                <a:cs typeface="Times New Roman" pitchFamily="18" charset="0"/>
              </a:rPr>
              <a:t> procedures assume that the input data are ordinal or nominal, but they result in metric output. </a:t>
            </a:r>
            <a:endParaRPr lang="en-US" altLang="en-US" dirty="0"/>
          </a:p>
          <a:p>
            <a:pPr marL="685800" lvl="1" indent="-228600">
              <a:buFont typeface="Arial" panose="020B0604020202020204" pitchFamily="34" charset="0"/>
              <a:buChar char="•"/>
            </a:pPr>
            <a:r>
              <a:rPr lang="en-US" altLang="en-US" dirty="0"/>
              <a:t>Ordinal: Rank order to the categories </a:t>
            </a:r>
          </a:p>
          <a:p>
            <a:pPr marL="1143000" lvl="2" indent="-228600">
              <a:buFont typeface="Arial" panose="020B0604020202020204" pitchFamily="34" charset="0"/>
              <a:buChar char="•"/>
            </a:pPr>
            <a:r>
              <a:rPr lang="en-US" altLang="en-US" dirty="0"/>
              <a:t>1st, 2nd choices</a:t>
            </a:r>
          </a:p>
          <a:p>
            <a:pPr marL="1143000" lvl="2" indent="-228600">
              <a:buFont typeface="Arial" panose="020B0604020202020204" pitchFamily="34" charset="0"/>
              <a:buChar char="•"/>
            </a:pPr>
            <a:r>
              <a:rPr lang="en-US" altLang="en-US" dirty="0"/>
              <a:t>Salary range</a:t>
            </a:r>
          </a:p>
          <a:p>
            <a:pPr marL="685800" lvl="1" indent="-228600">
              <a:buFont typeface="Arial" panose="020B0604020202020204" pitchFamily="34" charset="0"/>
              <a:buChar char="•"/>
            </a:pPr>
            <a:r>
              <a:rPr lang="en-US" altLang="en-US" dirty="0"/>
              <a:t>Nominal: Categories (race, religion, gender)</a:t>
            </a:r>
          </a:p>
          <a:p>
            <a:pPr marL="228600" indent="-228600">
              <a:buFont typeface="Arial" panose="020B0604020202020204" pitchFamily="34" charset="0"/>
              <a:buChar char="•"/>
            </a:pPr>
            <a:r>
              <a:rPr lang="en-US" b="1" dirty="0">
                <a:cs typeface="Times New Roman" pitchFamily="18" charset="0"/>
              </a:rPr>
              <a:t>Metric MDS</a:t>
            </a:r>
            <a:r>
              <a:rPr lang="en-US" dirty="0">
                <a:cs typeface="Times New Roman" pitchFamily="18" charset="0"/>
              </a:rPr>
              <a:t> methods assume that input data are metric.  Since the output is also metric, a stronger relationship between the output and input data is maintained, and the metric (interval or ratio) qualities of the input data are preserved. </a:t>
            </a:r>
          </a:p>
          <a:p>
            <a:pPr marL="685800" lvl="1" indent="-228600">
              <a:buFont typeface="Arial" panose="020B0604020202020204" pitchFamily="34" charset="0"/>
              <a:buChar char="•"/>
            </a:pPr>
            <a:r>
              <a:rPr lang="en-US" altLang="en-US" dirty="0"/>
              <a:t>Ratio: Actual number</a:t>
            </a:r>
          </a:p>
          <a:p>
            <a:pPr marL="1143000" lvl="2" indent="-228600">
              <a:buFont typeface="Arial" panose="020B0604020202020204" pitchFamily="34" charset="0"/>
              <a:buChar char="•"/>
            </a:pPr>
            <a:r>
              <a:rPr lang="en-US" altLang="en-US" dirty="0"/>
              <a:t>True zero exists</a:t>
            </a:r>
          </a:p>
          <a:p>
            <a:pPr marL="1143000" lvl="2" indent="-228600">
              <a:buFont typeface="Arial" panose="020B0604020202020204" pitchFamily="34" charset="0"/>
              <a:buChar char="•"/>
            </a:pPr>
            <a:r>
              <a:rPr lang="en-US" altLang="en-US" dirty="0"/>
              <a:t>Dollars spent, miles traveled</a:t>
            </a:r>
          </a:p>
          <a:p>
            <a:pPr marL="685800" lvl="1" indent="-228600">
              <a:buFont typeface="Arial" panose="020B0604020202020204" pitchFamily="34" charset="0"/>
              <a:buChar char="•"/>
            </a:pPr>
            <a:r>
              <a:rPr lang="en-US" altLang="en-US" dirty="0"/>
              <a:t>Interval: Distance between each descriptor is known and equal</a:t>
            </a:r>
          </a:p>
          <a:p>
            <a:pPr marL="1143000" lvl="2" indent="-228600">
              <a:buFont typeface="Arial" panose="020B0604020202020204" pitchFamily="34" charset="0"/>
              <a:buChar char="•"/>
            </a:pPr>
            <a:r>
              <a:rPr lang="en-US" altLang="en-US" dirty="0"/>
              <a:t>On a scale of 1 – 7</a:t>
            </a:r>
          </a:p>
          <a:p>
            <a:pPr marL="1143000" lvl="2" indent="-228600">
              <a:buFont typeface="Arial" panose="020B0604020202020204" pitchFamily="34" charset="0"/>
              <a:buChar char="•"/>
            </a:pPr>
            <a:r>
              <a:rPr lang="en-US" altLang="en-US" dirty="0"/>
              <a:t>Entire scale is a continuum</a:t>
            </a:r>
            <a:endParaRPr lang="en-US" altLang="en-US" dirty="0">
              <a:cs typeface="Times New Roman" pitchFamily="18" charset="0"/>
            </a:endParaRPr>
          </a:p>
          <a:p>
            <a:pPr marL="228600" indent="-228600">
              <a:buFont typeface="Arial" panose="020B0604020202020204" pitchFamily="34" charset="0"/>
              <a:buChar char="•"/>
            </a:pPr>
            <a:r>
              <a:rPr lang="en-US" dirty="0">
                <a:cs typeface="Times New Roman" pitchFamily="18" charset="0"/>
              </a:rPr>
              <a:t>The metric and non-metric methods produce similar results.</a:t>
            </a:r>
          </a:p>
        </p:txBody>
      </p:sp>
      <p:sp>
        <p:nvSpPr>
          <p:cNvPr id="4" name="Slide Number Placeholder 3"/>
          <p:cNvSpPr>
            <a:spLocks noGrp="1"/>
          </p:cNvSpPr>
          <p:nvPr>
            <p:ph type="sldNum" sz="quarter" idx="10"/>
          </p:nvPr>
        </p:nvSpPr>
        <p:spPr/>
        <p:txBody>
          <a:bodyPr/>
          <a:lstStyle/>
          <a:p>
            <a:fld id="{55F188A5-77DC-4D66-A7AB-3C5A02024B32}" type="slidenum">
              <a:rPr lang="en-GB" smtClean="0"/>
              <a:t>23</a:t>
            </a:fld>
            <a:endParaRPr lang="en-GB"/>
          </a:p>
        </p:txBody>
      </p:sp>
    </p:spTree>
    <p:extLst>
      <p:ext uri="{BB962C8B-B14F-4D97-AF65-F5344CB8AC3E}">
        <p14:creationId xmlns:p14="http://schemas.microsoft.com/office/powerpoint/2010/main" val="2489528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ct val="50000"/>
              </a:spcBef>
              <a:spcAft>
                <a:spcPts val="0"/>
              </a:spcAft>
              <a:buClr>
                <a:srgbClr val="CC0000"/>
              </a:buClr>
              <a:buSzTx/>
              <a:buFontTx/>
              <a:buNone/>
              <a:tabLst/>
              <a:defRPr/>
            </a:pPr>
            <a:r>
              <a:rPr lang="en-US" sz="1200" i="0" kern="1200" dirty="0">
                <a:effectLst/>
              </a:rPr>
              <a:t>Trade-offs are necessary regarding the number of desired dimensions because more dimensions improves fit but also increases the burden put on respondents, which may lead to reduced data quality.</a:t>
            </a:r>
          </a:p>
          <a:p>
            <a:pPr eaLnBrk="1" hangingPunct="1">
              <a:lnSpc>
                <a:spcPct val="90000"/>
              </a:lnSpc>
              <a:spcBef>
                <a:spcPct val="50000"/>
              </a:spcBef>
              <a:buClr>
                <a:srgbClr val="CC0000"/>
              </a:buClr>
              <a:defRPr/>
            </a:pPr>
            <a:r>
              <a:rPr lang="en-US" sz="1200" i="1" dirty="0">
                <a:cs typeface="Times New Roman" pitchFamily="18" charset="0"/>
              </a:rPr>
              <a:t>A priori</a:t>
            </a:r>
            <a:r>
              <a:rPr lang="en-US" sz="1200" dirty="0">
                <a:cs typeface="Times New Roman" pitchFamily="18" charset="0"/>
              </a:rPr>
              <a:t> knowledge - Theory or past research may suggest a particular number of dimensions. </a:t>
            </a:r>
          </a:p>
          <a:p>
            <a:pPr eaLnBrk="1" hangingPunct="1">
              <a:lnSpc>
                <a:spcPct val="90000"/>
              </a:lnSpc>
              <a:spcBef>
                <a:spcPct val="50000"/>
              </a:spcBef>
              <a:buClr>
                <a:srgbClr val="CC0000"/>
              </a:buClr>
              <a:defRPr/>
            </a:pPr>
            <a:r>
              <a:rPr lang="en-US" sz="1200" dirty="0">
                <a:cs typeface="Times New Roman" pitchFamily="18" charset="0"/>
              </a:rPr>
              <a:t>Interpretability of the spatial map - Generally, it is difficult to interpret configurations or maps derived in more than three dimensions.</a:t>
            </a:r>
          </a:p>
          <a:p>
            <a:pPr eaLnBrk="1" hangingPunct="1">
              <a:lnSpc>
                <a:spcPct val="90000"/>
              </a:lnSpc>
              <a:spcBef>
                <a:spcPct val="50000"/>
              </a:spcBef>
              <a:buClr>
                <a:srgbClr val="CC0000"/>
              </a:buClr>
              <a:defRPr/>
            </a:pPr>
            <a:r>
              <a:rPr lang="en-US" sz="1200" dirty="0">
                <a:cs typeface="Times New Roman" pitchFamily="18" charset="0"/>
              </a:rPr>
              <a:t>Ease of use - It is generally easier to work with two-dimensional maps or configurations than with those involving more dimensions.  </a:t>
            </a:r>
          </a:p>
          <a:p>
            <a:pPr eaLnBrk="1" hangingPunct="1">
              <a:lnSpc>
                <a:spcPct val="90000"/>
              </a:lnSpc>
              <a:spcBef>
                <a:spcPct val="50000"/>
              </a:spcBef>
              <a:buClr>
                <a:srgbClr val="CC0000"/>
              </a:buClr>
              <a:defRPr/>
            </a:pPr>
            <a:r>
              <a:rPr lang="en-US" sz="1200" dirty="0">
                <a:cs typeface="Times New Roman" pitchFamily="18" charset="0"/>
              </a:rPr>
              <a:t>Statistical approaches - Statistical approaches are also available for determining the dimensionality.</a:t>
            </a:r>
            <a:endParaRPr lang="en-US" sz="1200" dirty="0"/>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24</a:t>
            </a:fld>
            <a:endParaRPr lang="en-GB"/>
          </a:p>
        </p:txBody>
      </p:sp>
    </p:spTree>
    <p:extLst>
      <p:ext uri="{BB962C8B-B14F-4D97-AF65-F5344CB8AC3E}">
        <p14:creationId xmlns:p14="http://schemas.microsoft.com/office/powerpoint/2010/main" val="3241797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spcBef>
                <a:spcPct val="50000"/>
              </a:spcBef>
              <a:defRPr/>
            </a:pPr>
            <a:r>
              <a:rPr lang="en-US" sz="1200" dirty="0">
                <a:cs typeface="Times New Roman" pitchFamily="18" charset="0"/>
              </a:rPr>
              <a:t>Naming the dimensions (axes) is a key step in MDS – interpreting the map.</a:t>
            </a:r>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25</a:t>
            </a:fld>
            <a:endParaRPr lang="en-GB"/>
          </a:p>
        </p:txBody>
      </p:sp>
    </p:spTree>
    <p:extLst>
      <p:ext uri="{BB962C8B-B14F-4D97-AF65-F5344CB8AC3E}">
        <p14:creationId xmlns:p14="http://schemas.microsoft.com/office/powerpoint/2010/main" val="2165229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marR="0" indent="-228600" algn="l" defTabSz="914400" rtl="0" eaLnBrk="1" fontAlgn="auto" latinLnBrk="0" hangingPunct="1">
              <a:spcBef>
                <a:spcPts val="0"/>
              </a:spcBef>
              <a:spcAft>
                <a:spcPts val="0"/>
              </a:spcAft>
              <a:buClrTx/>
              <a:buSzTx/>
              <a:buFont typeface="Arial" panose="020B0604020202020204" pitchFamily="34" charset="0"/>
              <a:buChar char="•"/>
              <a:tabLst/>
              <a:defRPr/>
            </a:pPr>
            <a:r>
              <a:rPr lang="en-US" sz="1100" dirty="0">
                <a:cs typeface="Times New Roman" pitchFamily="18" charset="0"/>
              </a:rPr>
              <a:t>The </a:t>
            </a:r>
            <a:r>
              <a:rPr lang="en-US" sz="1100" b="1" dirty="0">
                <a:cs typeface="Times New Roman" pitchFamily="18" charset="0"/>
              </a:rPr>
              <a:t>index of fit</a:t>
            </a:r>
            <a:r>
              <a:rPr lang="en-US" sz="1100" dirty="0">
                <a:cs typeface="Times New Roman" pitchFamily="18" charset="0"/>
              </a:rPr>
              <a:t>, or </a:t>
            </a:r>
            <a:r>
              <a:rPr lang="en-US" sz="1100" i="1" dirty="0">
                <a:cs typeface="Times New Roman" pitchFamily="18" charset="0"/>
              </a:rPr>
              <a:t>R-square</a:t>
            </a:r>
            <a:r>
              <a:rPr lang="en-US" sz="1100" dirty="0">
                <a:cs typeface="Times New Roman" pitchFamily="18" charset="0"/>
              </a:rPr>
              <a:t> is a squared correlation index that indicates the proportion of variance of the optimally scaled data that can be accounted for by the MDS procedure.  Values of 0.60 or better are considered acceptable.</a:t>
            </a:r>
          </a:p>
          <a:p>
            <a:pPr marL="228600" indent="-228600" eaLnBrk="1" hangingPunct="1">
              <a:spcBef>
                <a:spcPct val="30000"/>
              </a:spcBef>
              <a:buClr>
                <a:srgbClr val="CC0000"/>
              </a:buClr>
              <a:buFont typeface="Arial" panose="020B0604020202020204" pitchFamily="34" charset="0"/>
              <a:buChar char="•"/>
              <a:defRPr/>
            </a:pPr>
            <a:r>
              <a:rPr lang="en-US" sz="1100" b="1" dirty="0">
                <a:cs typeface="Times New Roman" pitchFamily="18" charset="0"/>
              </a:rPr>
              <a:t>Stress values </a:t>
            </a:r>
            <a:r>
              <a:rPr lang="en-US" sz="1100" dirty="0">
                <a:cs typeface="Times New Roman" pitchFamily="18" charset="0"/>
              </a:rPr>
              <a:t>are also indicative of the quality of MDS solutions. Stress measures badness-of-fit, or the proportion of variance of the optimally scaled data that is not accounted for by the MDS model.  Stress values of less than 10% are considered acceptable.</a:t>
            </a:r>
          </a:p>
          <a:p>
            <a:pPr eaLnBrk="1" hangingPunct="1">
              <a:spcBef>
                <a:spcPct val="30000"/>
              </a:spcBef>
              <a:buClr>
                <a:srgbClr val="CC0000"/>
              </a:buClr>
              <a:defRPr/>
            </a:pPr>
            <a:endParaRPr lang="en-US" sz="1100" dirty="0">
              <a:cs typeface="Times New Roman" pitchFamily="18" charset="0"/>
            </a:endParaRPr>
          </a:p>
          <a:p>
            <a:r>
              <a:rPr lang="en-US" sz="1100" b="1" dirty="0" err="1"/>
              <a:t>Kruskal’s</a:t>
            </a:r>
            <a:r>
              <a:rPr lang="en-US" sz="1100" b="1" dirty="0"/>
              <a:t> Stress </a:t>
            </a:r>
            <a:r>
              <a:rPr lang="en-US" sz="1100" dirty="0"/>
              <a:t>is a measure</a:t>
            </a:r>
            <a:r>
              <a:rPr lang="en-US" sz="1100" baseline="0" dirty="0"/>
              <a:t> of “lack-of-fit” therefore, the lower the better.</a:t>
            </a:r>
          </a:p>
          <a:p>
            <a:pPr lvl="4" fontAlgn="ctr"/>
            <a:r>
              <a:rPr lang="en-US" sz="1100" b="1" dirty="0"/>
              <a:t>Stress	Goodness of fit</a:t>
            </a:r>
          </a:p>
          <a:p>
            <a:pPr lvl="4" fontAlgn="ctr"/>
            <a:r>
              <a:rPr lang="en-US" sz="1100" dirty="0"/>
              <a:t>.200	Poor</a:t>
            </a:r>
          </a:p>
          <a:p>
            <a:pPr lvl="4" fontAlgn="ctr"/>
            <a:r>
              <a:rPr lang="en-US" sz="1100" dirty="0"/>
              <a:t>.100	Fair</a:t>
            </a:r>
          </a:p>
          <a:p>
            <a:pPr lvl="4" fontAlgn="ctr"/>
            <a:r>
              <a:rPr lang="en-US" sz="1100" dirty="0"/>
              <a:t>.050	Good</a:t>
            </a:r>
          </a:p>
          <a:p>
            <a:pPr lvl="4" fontAlgn="ctr"/>
            <a:r>
              <a:rPr lang="en-US" sz="1100" dirty="0"/>
              <a:t>.025	Excellent</a:t>
            </a:r>
          </a:p>
          <a:p>
            <a:pPr lvl="4" fontAlgn="ctr"/>
            <a:r>
              <a:rPr lang="en-US" sz="1100" dirty="0"/>
              <a:t>.000	Perfect</a:t>
            </a:r>
          </a:p>
          <a:p>
            <a:r>
              <a:rPr lang="en-US" sz="1100" baseline="0" dirty="0"/>
              <a:t>	</a:t>
            </a:r>
          </a:p>
          <a:p>
            <a:r>
              <a:rPr lang="en-US" sz="1100" baseline="0" dirty="0"/>
              <a:t>These outputs show that with more dimensions there is a better fit. However, when increasing the dimensions, the researcher loses the parsimony desired and the objective is to find the lowest dimensional space solution which has a good correspondence with the data.</a:t>
            </a:r>
          </a:p>
        </p:txBody>
      </p:sp>
      <p:sp>
        <p:nvSpPr>
          <p:cNvPr id="4" name="Slide Number Placeholder 3"/>
          <p:cNvSpPr>
            <a:spLocks noGrp="1"/>
          </p:cNvSpPr>
          <p:nvPr>
            <p:ph type="sldNum" sz="quarter" idx="10"/>
          </p:nvPr>
        </p:nvSpPr>
        <p:spPr/>
        <p:txBody>
          <a:bodyPr/>
          <a:lstStyle/>
          <a:p>
            <a:fld id="{21613D2A-ECC4-4726-A902-01D6248A7260}"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27</a:t>
            </a:fld>
            <a:endParaRPr lang="en-GB"/>
          </a:p>
        </p:txBody>
      </p:sp>
    </p:spTree>
    <p:extLst>
      <p:ext uri="{BB962C8B-B14F-4D97-AF65-F5344CB8AC3E}">
        <p14:creationId xmlns:p14="http://schemas.microsoft.com/office/powerpoint/2010/main" val="1747963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buFont typeface="Arial" panose="020B0604020202020204" pitchFamily="34" charset="0"/>
              <a:buChar char="•"/>
              <a:defRPr/>
            </a:pPr>
            <a:r>
              <a:rPr lang="en-US" sz="1200" dirty="0">
                <a:cs typeface="Times New Roman" pitchFamily="18" charset="0"/>
              </a:rPr>
              <a:t>Assumptions:</a:t>
            </a:r>
          </a:p>
          <a:p>
            <a:pPr marL="685800" lvl="1" indent="-228600">
              <a:buFont typeface="Arial" panose="020B0604020202020204" pitchFamily="34" charset="0"/>
              <a:buChar char="•"/>
              <a:defRPr/>
            </a:pPr>
            <a:r>
              <a:rPr lang="en-US" dirty="0">
                <a:cs typeface="Times New Roman" pitchFamily="18" charset="0"/>
              </a:rPr>
              <a:t>It is assumed that the similarity of stimulus A to B is the same as the similarity of stimulus B to A.  </a:t>
            </a:r>
          </a:p>
          <a:p>
            <a:pPr marL="685800" lvl="1" indent="-228600" eaLnBrk="1" hangingPunct="1">
              <a:buFont typeface="Arial" panose="020B0604020202020204" pitchFamily="34" charset="0"/>
              <a:buChar char="•"/>
              <a:defRPr/>
            </a:pPr>
            <a:r>
              <a:rPr lang="en-US" sz="1200" dirty="0">
                <a:cs typeface="Times New Roman" pitchFamily="18" charset="0"/>
              </a:rPr>
              <a:t>MDS assumes that the distance (similarity) between two stimuli is some function of their partial similarities on each of several perceptual dimensions.</a:t>
            </a:r>
          </a:p>
          <a:p>
            <a:pPr marL="228600" indent="-228600" eaLnBrk="1" hangingPunct="1">
              <a:buFont typeface="Arial" panose="020B0604020202020204" pitchFamily="34" charset="0"/>
              <a:buChar char="•"/>
              <a:defRPr/>
            </a:pPr>
            <a:r>
              <a:rPr lang="en-US" sz="1200" dirty="0">
                <a:cs typeface="Times New Roman" pitchFamily="18" charset="0"/>
              </a:rPr>
              <a:t>Limitations:</a:t>
            </a:r>
          </a:p>
          <a:p>
            <a:pPr marL="685800" lvl="1" indent="-228600">
              <a:buFont typeface="Arial" panose="020B0604020202020204" pitchFamily="34" charset="0"/>
              <a:buChar char="•"/>
            </a:pPr>
            <a:r>
              <a:rPr lang="en-US" altLang="en-US" dirty="0"/>
              <a:t>Provides a static model – ignores dynamics of consumer perceptions</a:t>
            </a:r>
          </a:p>
          <a:p>
            <a:pPr marL="685800" lvl="1" indent="-228600">
              <a:buFont typeface="Arial" panose="020B0604020202020204" pitchFamily="34" charset="0"/>
              <a:buChar char="•"/>
            </a:pPr>
            <a:r>
              <a:rPr lang="en-US" altLang="en-US" dirty="0"/>
              <a:t>Interpretation is sometimes difficult</a:t>
            </a:r>
          </a:p>
          <a:p>
            <a:pPr marL="685800" lvl="1" indent="-228600">
              <a:buFont typeface="Arial" panose="020B0604020202020204" pitchFamily="34" charset="0"/>
              <a:buChar char="•"/>
            </a:pPr>
            <a:r>
              <a:rPr lang="en-US" altLang="en-US" dirty="0"/>
              <a:t>Does not incorporate cost or likelihood of achieving desired position</a:t>
            </a:r>
          </a:p>
          <a:p>
            <a:pPr marL="685800" lvl="1" indent="-228600">
              <a:buFont typeface="Arial" panose="020B0604020202020204" pitchFamily="34" charset="0"/>
              <a:buChar char="•"/>
            </a:pPr>
            <a:r>
              <a:rPr lang="en-US" altLang="en-US" dirty="0"/>
              <a:t>Does not indicate why certain perceptions exist</a:t>
            </a:r>
          </a:p>
          <a:p>
            <a:pPr marL="685800" lvl="1" indent="-228600">
              <a:buFont typeface="Arial" panose="020B0604020202020204" pitchFamily="34" charset="0"/>
              <a:buChar char="•"/>
            </a:pPr>
            <a:r>
              <a:rPr lang="en-US" altLang="en-US" dirty="0"/>
              <a:t>Preferences may be different than perceptions</a:t>
            </a:r>
          </a:p>
          <a:p>
            <a:pPr marL="685800" lvl="1" indent="-228600">
              <a:buFont typeface="Arial" panose="020B0604020202020204" pitchFamily="34" charset="0"/>
              <a:buChar char="•"/>
            </a:pPr>
            <a:r>
              <a:rPr lang="en-US" altLang="en-US" dirty="0"/>
              <a:t>Need about 6 – 8 brands to make the technique useful</a:t>
            </a:r>
          </a:p>
        </p:txBody>
      </p:sp>
      <p:sp>
        <p:nvSpPr>
          <p:cNvPr id="4" name="Slide Number Placeholder 3"/>
          <p:cNvSpPr>
            <a:spLocks noGrp="1"/>
          </p:cNvSpPr>
          <p:nvPr>
            <p:ph type="sldNum" sz="quarter" idx="10"/>
          </p:nvPr>
        </p:nvSpPr>
        <p:spPr/>
        <p:txBody>
          <a:bodyPr/>
          <a:lstStyle/>
          <a:p>
            <a:fld id="{55F188A5-77DC-4D66-A7AB-3C5A02024B32}" type="slidenum">
              <a:rPr lang="en-GB" smtClean="0"/>
              <a:t>28</a:t>
            </a:fld>
            <a:endParaRPr lang="en-GB"/>
          </a:p>
        </p:txBody>
      </p:sp>
    </p:spTree>
    <p:extLst>
      <p:ext uri="{BB962C8B-B14F-4D97-AF65-F5344CB8AC3E}">
        <p14:creationId xmlns:p14="http://schemas.microsoft.com/office/powerpoint/2010/main" val="224327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29</a:t>
            </a:fld>
            <a:endParaRPr lang="en-GB"/>
          </a:p>
        </p:txBody>
      </p:sp>
    </p:spTree>
    <p:extLst>
      <p:ext uri="{BB962C8B-B14F-4D97-AF65-F5344CB8AC3E}">
        <p14:creationId xmlns:p14="http://schemas.microsoft.com/office/powerpoint/2010/main" val="3517323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lang="en-GB" altLang="en-US" dirty="0"/>
              <a:t>Perceptual mapping is a marketing research technique where you attempt to determine how different product brands are perceived by consumers when mapped – or compared – on two or more product dimensions.</a:t>
            </a:r>
            <a:endParaRPr lang="en-US" altLang="en-US" dirty="0"/>
          </a:p>
          <a:p>
            <a:pPr marL="228600" indent="-228600" algn="l">
              <a:buSzPct val="100000"/>
              <a:buFont typeface="Arial" panose="020B0604020202020204" pitchFamily="34" charset="0"/>
              <a:buChar char="•"/>
            </a:pPr>
            <a:r>
              <a:rPr lang="en-US" altLang="en-US" dirty="0"/>
              <a:t>Multidimensional scaling (MDS ) is also known as perceptual mapping</a:t>
            </a:r>
          </a:p>
          <a:p>
            <a:pPr marL="685800" lvl="1" indent="-228600">
              <a:buSzPct val="100000"/>
              <a:buFont typeface="Arial" panose="020B0604020202020204" pitchFamily="34" charset="0"/>
              <a:buChar char="•"/>
            </a:pPr>
            <a:r>
              <a:rPr lang="en-US" altLang="en-US" dirty="0"/>
              <a:t>A procedure that allows a researcher to determine the perceived relative position of a set of objects (firms, products, ideas, or other items associated with commonly held perceptions)</a:t>
            </a:r>
          </a:p>
          <a:p>
            <a:pPr marL="228600" indent="-228600" algn="l">
              <a:buSzPct val="100000"/>
              <a:buFont typeface="Arial" panose="020B0604020202020204" pitchFamily="34" charset="0"/>
              <a:buChar char="•"/>
            </a:pPr>
            <a:r>
              <a:rPr lang="en-US" altLang="en-US" dirty="0"/>
              <a:t>The purpose of MDS is to transform consumer judgments of overall similarity or preference (e.g., preference for stores or brands) into distances represented in multidimensional space.   </a:t>
            </a:r>
          </a:p>
          <a:p>
            <a:pPr marL="228600" indent="-228600">
              <a:buSzPct val="100000"/>
              <a:buFont typeface="Arial" panose="020B0604020202020204" pitchFamily="34" charset="0"/>
              <a:buChar char="•"/>
            </a:pPr>
            <a:r>
              <a:rPr lang="en-US" altLang="en-US" b="0" dirty="0"/>
              <a:t>Why perceptions?</a:t>
            </a:r>
          </a:p>
          <a:p>
            <a:pPr marL="685800" lvl="1" indent="-228600">
              <a:buSzPct val="100000"/>
              <a:buFont typeface="Arial" panose="020B0604020202020204" pitchFamily="34" charset="0"/>
              <a:buChar char="•"/>
            </a:pPr>
            <a:r>
              <a:rPr lang="en-US" altLang="en-US" b="0" dirty="0"/>
              <a:t>Perceptions are not equal to reality (e.g., perceived vs. actual quality of German cars, particularly Mercedes, VW).</a:t>
            </a:r>
          </a:p>
          <a:p>
            <a:pPr marL="685800" lvl="1" indent="-228600">
              <a:buSzPct val="100000"/>
              <a:buFont typeface="Arial" panose="020B0604020202020204" pitchFamily="34" charset="0"/>
              <a:buChar char="•"/>
            </a:pPr>
            <a:r>
              <a:rPr lang="en-US" altLang="en-US" b="0" dirty="0"/>
              <a:t>Customers buy based on perceptions.</a:t>
            </a:r>
          </a:p>
          <a:p>
            <a:pPr marL="228600" indent="-228600" algn="l">
              <a:buFont typeface="Arial" panose="020B0604020202020204" pitchFamily="34" charset="0"/>
              <a:buChar char="•"/>
            </a:pPr>
            <a:endParaRPr lang="en-US" altLang="en-US" dirty="0"/>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3</a:t>
            </a:fld>
            <a:endParaRPr lang="en-GB"/>
          </a:p>
        </p:txBody>
      </p:sp>
    </p:spTree>
    <p:extLst>
      <p:ext uri="{BB962C8B-B14F-4D97-AF65-F5344CB8AC3E}">
        <p14:creationId xmlns:p14="http://schemas.microsoft.com/office/powerpoint/2010/main" val="424512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The respondents are asked to judge how </a:t>
            </a:r>
            <a:r>
              <a:rPr lang="en-GB" u="sng" dirty="0"/>
              <a:t>dissimilar</a:t>
            </a:r>
            <a:r>
              <a:rPr lang="en-GB" dirty="0"/>
              <a:t> the various pairs of brands are on a scale</a:t>
            </a:r>
            <a:r>
              <a:rPr lang="en-GB" baseline="0" dirty="0"/>
              <a:t> of 1 to 7</a:t>
            </a:r>
            <a:r>
              <a:rPr lang="en-GB" dirty="0"/>
              <a:t>, where 1 is very similar and 7 is very dissimilar. </a:t>
            </a:r>
          </a:p>
          <a:p>
            <a:pPr marL="685800" lvl="1" indent="-228600">
              <a:buFont typeface="Arial" panose="020B0604020202020204" pitchFamily="34" charset="0"/>
              <a:buChar char="•"/>
            </a:pPr>
            <a:r>
              <a:rPr lang="en-GB" dirty="0"/>
              <a:t>In this manner the</a:t>
            </a:r>
            <a:r>
              <a:rPr lang="en-GB" baseline="0" dirty="0"/>
              <a:t> larger numbers indicate more dissimilarity so a greater distance between the brands.</a:t>
            </a:r>
          </a:p>
          <a:p>
            <a:pPr marL="685800" lvl="1" indent="-228600">
              <a:buFont typeface="Arial" panose="020B0604020202020204" pitchFamily="34" charset="0"/>
              <a:buChar char="•"/>
            </a:pPr>
            <a:r>
              <a:rPr lang="en-GB" baseline="0" dirty="0"/>
              <a:t>Smaller numbers indicate more similarity and a smaller distance between the brands.</a:t>
            </a:r>
            <a:endParaRPr lang="en-GB" dirty="0"/>
          </a:p>
          <a:p>
            <a:pPr marL="228600" indent="-228600">
              <a:buFont typeface="Arial" panose="020B0604020202020204" pitchFamily="34" charset="0"/>
              <a:buChar char="•"/>
            </a:pPr>
            <a:r>
              <a:rPr lang="en-GB" dirty="0"/>
              <a:t>Note that they are not told what criteria</a:t>
            </a:r>
            <a:r>
              <a:rPr lang="en-GB" baseline="0" dirty="0"/>
              <a:t> to consider so they are </a:t>
            </a:r>
            <a:r>
              <a:rPr lang="en-GB" dirty="0"/>
              <a:t>using their own criteria. </a:t>
            </a:r>
          </a:p>
        </p:txBody>
      </p:sp>
      <p:sp>
        <p:nvSpPr>
          <p:cNvPr id="4" name="Slide Number Placeholder 3"/>
          <p:cNvSpPr>
            <a:spLocks noGrp="1"/>
          </p:cNvSpPr>
          <p:nvPr>
            <p:ph type="sldNum" sz="quarter" idx="10"/>
          </p:nvPr>
        </p:nvSpPr>
        <p:spPr/>
        <p:txBody>
          <a:bodyPr/>
          <a:lstStyle/>
          <a:p>
            <a:fld id="{55F188A5-77DC-4D66-A7AB-3C5A02024B32}" type="slidenum">
              <a:rPr lang="en-GB" smtClean="0"/>
              <a:t>30</a:t>
            </a:fld>
            <a:endParaRPr lang="en-GB"/>
          </a:p>
        </p:txBody>
      </p:sp>
    </p:spTree>
    <p:extLst>
      <p:ext uri="{BB962C8B-B14F-4D97-AF65-F5344CB8AC3E}">
        <p14:creationId xmlns:p14="http://schemas.microsoft.com/office/powerpoint/2010/main" val="1305841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31</a:t>
            </a:fld>
            <a:endParaRPr lang="en-GB"/>
          </a:p>
        </p:txBody>
      </p:sp>
    </p:spTree>
    <p:extLst>
      <p:ext uri="{BB962C8B-B14F-4D97-AF65-F5344CB8AC3E}">
        <p14:creationId xmlns:p14="http://schemas.microsoft.com/office/powerpoint/2010/main" val="3536710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a:t>
            </a:r>
            <a:r>
              <a:rPr lang="en-GB" baseline="0" dirty="0"/>
              <a:t> the data are interval data.</a:t>
            </a:r>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32</a:t>
            </a:fld>
            <a:endParaRPr lang="en-GB"/>
          </a:p>
        </p:txBody>
      </p:sp>
    </p:spTree>
    <p:extLst>
      <p:ext uri="{BB962C8B-B14F-4D97-AF65-F5344CB8AC3E}">
        <p14:creationId xmlns:p14="http://schemas.microsoft.com/office/powerpoint/2010/main" val="3552464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33</a:t>
            </a:fld>
            <a:endParaRPr lang="en-GB"/>
          </a:p>
        </p:txBody>
      </p:sp>
    </p:spTree>
    <p:extLst>
      <p:ext uri="{BB962C8B-B14F-4D97-AF65-F5344CB8AC3E}">
        <p14:creationId xmlns:p14="http://schemas.microsoft.com/office/powerpoint/2010/main" val="4125364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34</a:t>
            </a:fld>
            <a:endParaRPr lang="en-GB"/>
          </a:p>
        </p:txBody>
      </p:sp>
    </p:spTree>
    <p:extLst>
      <p:ext uri="{BB962C8B-B14F-4D97-AF65-F5344CB8AC3E}">
        <p14:creationId xmlns:p14="http://schemas.microsoft.com/office/powerpoint/2010/main" val="788190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ct val="50000"/>
              </a:spcBef>
              <a:buFont typeface="Arial" panose="020B0604020202020204" pitchFamily="34" charset="0"/>
              <a:buChar char="•"/>
              <a:defRPr/>
            </a:pPr>
            <a:r>
              <a:rPr lang="en-GB" dirty="0">
                <a:cs typeface="Times New Roman" pitchFamily="18" charset="0"/>
              </a:rPr>
              <a:t>Naming the dimensions</a:t>
            </a:r>
          </a:p>
          <a:p>
            <a:pPr marL="685800" lvl="1" indent="-228600">
              <a:lnSpc>
                <a:spcPct val="90000"/>
              </a:lnSpc>
              <a:spcBef>
                <a:spcPct val="50000"/>
              </a:spcBef>
              <a:buFont typeface="Arial" panose="020B0604020202020204" pitchFamily="34" charset="0"/>
              <a:buChar char="•"/>
              <a:defRPr/>
            </a:pPr>
            <a:r>
              <a:rPr lang="en-GB" dirty="0">
                <a:cs typeface="Times New Roman" pitchFamily="18" charset="0"/>
              </a:rPr>
              <a:t>The horizontal axis may be labelled as cavity-fighting protection versus whiteness of teeth.</a:t>
            </a:r>
          </a:p>
          <a:p>
            <a:pPr marL="685800" lvl="1" indent="-228600">
              <a:lnSpc>
                <a:spcPct val="90000"/>
              </a:lnSpc>
              <a:spcBef>
                <a:spcPct val="50000"/>
              </a:spcBef>
              <a:buFont typeface="Arial" panose="020B0604020202020204" pitchFamily="34" charset="0"/>
              <a:buChar char="•"/>
              <a:defRPr/>
            </a:pPr>
            <a:r>
              <a:rPr lang="en-GB" dirty="0">
                <a:cs typeface="Times New Roman" pitchFamily="18" charset="0"/>
              </a:rPr>
              <a:t>The vertical axis may be sensitivity protection since </a:t>
            </a:r>
            <a:r>
              <a:rPr lang="en-GB" dirty="0" err="1">
                <a:cs typeface="Times New Roman" pitchFamily="18" charset="0"/>
              </a:rPr>
              <a:t>Sensodyne</a:t>
            </a:r>
            <a:r>
              <a:rPr lang="en-GB" dirty="0">
                <a:cs typeface="Times New Roman" pitchFamily="18" charset="0"/>
              </a:rPr>
              <a:t> is by itself.</a:t>
            </a:r>
          </a:p>
          <a:p>
            <a:pPr marL="685800" lvl="1" indent="-228600">
              <a:lnSpc>
                <a:spcPct val="90000"/>
              </a:lnSpc>
              <a:spcBef>
                <a:spcPct val="50000"/>
              </a:spcBef>
              <a:buFont typeface="Arial" panose="020B0604020202020204" pitchFamily="34" charset="0"/>
              <a:buChar char="•"/>
              <a:defRPr/>
            </a:pPr>
            <a:r>
              <a:rPr lang="en-GB" dirty="0">
                <a:cs typeface="Times New Roman" pitchFamily="18" charset="0"/>
              </a:rPr>
              <a:t>Naming may be easier when looking at the extremes first.</a:t>
            </a:r>
          </a:p>
          <a:p>
            <a:pPr marL="228600" indent="-228600">
              <a:lnSpc>
                <a:spcPct val="90000"/>
              </a:lnSpc>
              <a:spcBef>
                <a:spcPct val="50000"/>
              </a:spcBef>
              <a:buFont typeface="Arial" panose="020B0604020202020204" pitchFamily="34" charset="0"/>
              <a:buChar char="•"/>
              <a:defRPr/>
            </a:pPr>
            <a:r>
              <a:rPr lang="en-GB" dirty="0">
                <a:cs typeface="Times New Roman" pitchFamily="18" charset="0"/>
              </a:rPr>
              <a:t>Even if direct similarity judgments are obtained, ratings of the brands on researcher-supplied attributes may still be collected.  </a:t>
            </a:r>
          </a:p>
          <a:p>
            <a:pPr marL="228600" indent="-228600">
              <a:lnSpc>
                <a:spcPct val="90000"/>
              </a:lnSpc>
              <a:spcBef>
                <a:spcPct val="50000"/>
              </a:spcBef>
              <a:buFont typeface="Arial" panose="020B0604020202020204" pitchFamily="34" charset="0"/>
              <a:buChar char="•"/>
              <a:defRPr/>
            </a:pPr>
            <a:r>
              <a:rPr lang="en-GB" dirty="0">
                <a:cs typeface="Times New Roman" pitchFamily="18" charset="0"/>
              </a:rPr>
              <a:t>After providing direct similarity or preference data, the respondents may be asked to indicate the criteria they used in making their evaluations.  </a:t>
            </a:r>
          </a:p>
          <a:p>
            <a:pPr marL="228600" indent="-228600">
              <a:lnSpc>
                <a:spcPct val="90000"/>
              </a:lnSpc>
              <a:spcBef>
                <a:spcPct val="50000"/>
              </a:spcBef>
              <a:buFont typeface="Arial" panose="020B0604020202020204" pitchFamily="34" charset="0"/>
              <a:buChar char="•"/>
              <a:defRPr/>
            </a:pPr>
            <a:r>
              <a:rPr lang="en-GB" dirty="0">
                <a:cs typeface="Times New Roman" pitchFamily="18" charset="0"/>
              </a:rPr>
              <a:t>If possible, the respondents can be shown their spatial maps and asked to label the dimensions by inspecting the configurations.</a:t>
            </a:r>
          </a:p>
          <a:p>
            <a:pPr marL="228600" indent="-228600">
              <a:lnSpc>
                <a:spcPct val="90000"/>
              </a:lnSpc>
              <a:spcBef>
                <a:spcPct val="50000"/>
              </a:spcBef>
              <a:buFont typeface="Arial" panose="020B0604020202020204" pitchFamily="34" charset="0"/>
              <a:buChar char="•"/>
              <a:defRPr/>
            </a:pPr>
            <a:r>
              <a:rPr lang="en-GB" dirty="0">
                <a:cs typeface="Times New Roman" pitchFamily="18" charset="0"/>
              </a:rPr>
              <a:t>If objective characteristics of the brands are available (e.g., horsepower or miles per gallon for automobiles), these could be used as an aid in interpreting the subjective dimensions of the spatial maps.</a:t>
            </a:r>
            <a:r>
              <a:rPr lang="en-GB" dirty="0"/>
              <a:t> </a:t>
            </a:r>
          </a:p>
          <a:p>
            <a:endParaRPr lang="en-GB" dirty="0"/>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35</a:t>
            </a:fld>
            <a:endParaRPr lang="en-GB"/>
          </a:p>
        </p:txBody>
      </p:sp>
    </p:spTree>
    <p:extLst>
      <p:ext uri="{BB962C8B-B14F-4D97-AF65-F5344CB8AC3E}">
        <p14:creationId xmlns:p14="http://schemas.microsoft.com/office/powerpoint/2010/main" val="2178055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itchFamily="34" charset="0"/>
              <a:buChar char="•"/>
            </a:pPr>
            <a:r>
              <a:rPr lang="en-US" sz="1200" i="0" kern="1200" dirty="0">
                <a:solidFill>
                  <a:schemeClr val="tx1"/>
                </a:solidFill>
                <a:effectLst/>
              </a:rPr>
              <a:t>Relevancy:  All relevant brands in a product category should be included as the omission of key brands or inclusion of inappropriate brands will have an impact on the derived dimensions and the relative positioning of the brands in the perceptual space.</a:t>
            </a:r>
          </a:p>
          <a:p>
            <a:pPr marL="228600" indent="-228600">
              <a:buFont typeface="Arial" pitchFamily="34" charset="0"/>
              <a:buChar char="•"/>
            </a:pPr>
            <a:r>
              <a:rPr lang="en-US" sz="1200" i="0" kern="1200" dirty="0">
                <a:solidFill>
                  <a:schemeClr val="tx1"/>
                </a:solidFill>
                <a:effectLst/>
              </a:rPr>
              <a:t>Comparability:  Make sure that the brands or products are comparable in the eye of the consumer. Brands should have a common characteristic (objective or perceived) that consumers can use for comparison (e.g. clothing brands, snacks, alcoholic beverages, etc.).</a:t>
            </a:r>
          </a:p>
          <a:p>
            <a:pPr marL="228600" indent="-228600">
              <a:buFont typeface="Arial" pitchFamily="34" charset="0"/>
              <a:buChar char="•"/>
            </a:pPr>
            <a:r>
              <a:rPr lang="en-US" sz="1200" i="0" kern="1200" dirty="0">
                <a:solidFill>
                  <a:schemeClr val="tx1"/>
                </a:solidFill>
                <a:effectLst/>
              </a:rPr>
              <a:t>Number of brands evaluated: It is important to strike a balance between the required number of brands to find a stable multidimensional map, an acceptable level of model fit and the effort required on the part of the respondent to evaluate a number of brands.  It is recommended to have more than four times as many brands as dimensions to obtain a stable solution and avoid over-fitting problems. </a:t>
            </a:r>
            <a:endParaRPr lang="en-US" dirty="0"/>
          </a:p>
        </p:txBody>
      </p:sp>
      <p:sp>
        <p:nvSpPr>
          <p:cNvPr id="4" name="Slide Number Placeholder 3"/>
          <p:cNvSpPr>
            <a:spLocks noGrp="1"/>
          </p:cNvSpPr>
          <p:nvPr>
            <p:ph type="sldNum" sz="quarter" idx="10"/>
          </p:nvPr>
        </p:nvSpPr>
        <p:spPr/>
        <p:txBody>
          <a:bodyPr/>
          <a:lstStyle/>
          <a:p>
            <a:fld id="{5E9AC867-2FBA-44A9-9D3B-92DC5F3D3944}" type="slidenum">
              <a:rPr lang="en-US" smtClean="0"/>
              <a:pPr/>
              <a:t>36</a:t>
            </a:fld>
            <a:endParaRPr lang="en-US"/>
          </a:p>
        </p:txBody>
      </p:sp>
    </p:spTree>
    <p:extLst>
      <p:ext uri="{BB962C8B-B14F-4D97-AF65-F5344CB8AC3E}">
        <p14:creationId xmlns:p14="http://schemas.microsoft.com/office/powerpoint/2010/main" val="105198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Respondents rated each</a:t>
            </a:r>
            <a:r>
              <a:rPr lang="en-GB" baseline="0" dirty="0"/>
              <a:t> car on 4 attributes.</a:t>
            </a:r>
          </a:p>
          <a:p>
            <a:pPr marL="228600" indent="-228600">
              <a:buFont typeface="Arial" panose="020B0604020202020204" pitchFamily="34" charset="0"/>
              <a:buChar char="•"/>
            </a:pPr>
            <a:r>
              <a:rPr lang="en-GB" baseline="0" dirty="0"/>
              <a:t>The scale is 1 to 7, where 1 = Poor and 7 = Excellent</a:t>
            </a:r>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37</a:t>
            </a:fld>
            <a:endParaRPr lang="en-GB"/>
          </a:p>
        </p:txBody>
      </p:sp>
    </p:spTree>
    <p:extLst>
      <p:ext uri="{BB962C8B-B14F-4D97-AF65-F5344CB8AC3E}">
        <p14:creationId xmlns:p14="http://schemas.microsoft.com/office/powerpoint/2010/main" val="4277857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38</a:t>
            </a:fld>
            <a:endParaRPr lang="en-GB"/>
          </a:p>
        </p:txBody>
      </p:sp>
    </p:spTree>
    <p:extLst>
      <p:ext uri="{BB962C8B-B14F-4D97-AF65-F5344CB8AC3E}">
        <p14:creationId xmlns:p14="http://schemas.microsoft.com/office/powerpoint/2010/main" val="960699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Data: attribute ratings matrix</a:t>
            </a:r>
          </a:p>
          <a:p>
            <a:pPr lvl="1"/>
            <a:r>
              <a:rPr lang="en-US" altLang="en-US" dirty="0"/>
              <a:t>Ratings of each car on each attribute</a:t>
            </a:r>
          </a:p>
          <a:p>
            <a:pPr lvl="2"/>
            <a:r>
              <a:rPr lang="en-US" altLang="en-US" dirty="0"/>
              <a:t>1 = left end of scale</a:t>
            </a:r>
          </a:p>
          <a:p>
            <a:pPr lvl="2"/>
            <a:r>
              <a:rPr lang="en-US" altLang="en-US" dirty="0"/>
              <a:t>7 = right end of scale</a:t>
            </a:r>
          </a:p>
        </p:txBody>
      </p:sp>
      <p:sp>
        <p:nvSpPr>
          <p:cNvPr id="4" name="Slide Number Placeholder 3"/>
          <p:cNvSpPr>
            <a:spLocks noGrp="1"/>
          </p:cNvSpPr>
          <p:nvPr>
            <p:ph type="sldNum" sz="quarter" idx="10"/>
          </p:nvPr>
        </p:nvSpPr>
        <p:spPr/>
        <p:txBody>
          <a:bodyPr/>
          <a:lstStyle/>
          <a:p>
            <a:fld id="{55F188A5-77DC-4D66-A7AB-3C5A02024B32}" type="slidenum">
              <a:rPr lang="en-GB" smtClean="0"/>
              <a:t>39</a:t>
            </a:fld>
            <a:endParaRPr lang="en-GB"/>
          </a:p>
        </p:txBody>
      </p:sp>
    </p:spTree>
    <p:extLst>
      <p:ext uri="{BB962C8B-B14F-4D97-AF65-F5344CB8AC3E}">
        <p14:creationId xmlns:p14="http://schemas.microsoft.com/office/powerpoint/2010/main" val="26186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4</a:t>
            </a:fld>
            <a:endParaRPr lang="en-GB"/>
          </a:p>
        </p:txBody>
      </p:sp>
    </p:spTree>
    <p:extLst>
      <p:ext uri="{BB962C8B-B14F-4D97-AF65-F5344CB8AC3E}">
        <p14:creationId xmlns:p14="http://schemas.microsoft.com/office/powerpoint/2010/main" val="3839877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Method</a:t>
            </a:r>
          </a:p>
          <a:p>
            <a:pPr lvl="1"/>
            <a:r>
              <a:rPr lang="en-US" altLang="en-US" dirty="0"/>
              <a:t>Imagine the cars in 4 dimensional space</a:t>
            </a:r>
          </a:p>
          <a:p>
            <a:pPr lvl="1"/>
            <a:r>
              <a:rPr lang="en-US" altLang="en-US" dirty="0"/>
              <a:t>Calculates a distance from data</a:t>
            </a:r>
          </a:p>
          <a:p>
            <a:pPr lvl="1"/>
            <a:r>
              <a:rPr lang="en-US" altLang="en-US" dirty="0"/>
              <a:t>If D</a:t>
            </a:r>
            <a:r>
              <a:rPr lang="en-US" altLang="en-US" dirty="0">
                <a:sym typeface="Symbol" pitchFamily="18" charset="2"/>
              </a:rPr>
              <a:t></a:t>
            </a:r>
            <a:r>
              <a:rPr lang="en-US" altLang="en-US" baseline="-25000" dirty="0"/>
              <a:t>AB</a:t>
            </a:r>
            <a:r>
              <a:rPr lang="en-US" altLang="en-US" dirty="0"/>
              <a:t> </a:t>
            </a:r>
            <a:r>
              <a:rPr lang="en-US" altLang="en-US" dirty="0">
                <a:sym typeface="Symbol" pitchFamily="18" charset="2"/>
              </a:rPr>
              <a:t> D</a:t>
            </a:r>
            <a:r>
              <a:rPr lang="en-US" altLang="en-US" baseline="-25000" dirty="0">
                <a:sym typeface="Symbol" pitchFamily="18" charset="2"/>
              </a:rPr>
              <a:t>CD</a:t>
            </a:r>
            <a:r>
              <a:rPr lang="en-US" altLang="en-US" dirty="0"/>
              <a:t> then D</a:t>
            </a:r>
            <a:r>
              <a:rPr lang="en-US" altLang="en-US" baseline="-25000" dirty="0"/>
              <a:t>AB</a:t>
            </a:r>
            <a:r>
              <a:rPr lang="en-US" altLang="en-US" dirty="0"/>
              <a:t> </a:t>
            </a:r>
            <a:r>
              <a:rPr lang="en-US" altLang="en-US" dirty="0">
                <a:sym typeface="Symbol" pitchFamily="18" charset="2"/>
              </a:rPr>
              <a:t> D</a:t>
            </a:r>
            <a:r>
              <a:rPr lang="en-US" altLang="en-US" baseline="-25000" dirty="0">
                <a:sym typeface="Symbol" pitchFamily="18" charset="2"/>
              </a:rPr>
              <a:t>CD</a:t>
            </a:r>
            <a:r>
              <a:rPr lang="en-US" altLang="en-US" dirty="0"/>
              <a:t> </a:t>
            </a:r>
          </a:p>
          <a:p>
            <a:pPr lvl="1"/>
            <a:r>
              <a:rPr lang="en-US" altLang="en-US" dirty="0">
                <a:sym typeface="Symbol" pitchFamily="18" charset="2"/>
              </a:rPr>
              <a:t>Minimize size of mistakes</a:t>
            </a:r>
          </a:p>
          <a:p>
            <a:endParaRPr lang="en-GB" dirty="0"/>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40</a:t>
            </a:fld>
            <a:endParaRPr lang="en-GB"/>
          </a:p>
        </p:txBody>
      </p:sp>
    </p:spTree>
    <p:extLst>
      <p:ext uri="{BB962C8B-B14F-4D97-AF65-F5344CB8AC3E}">
        <p14:creationId xmlns:p14="http://schemas.microsoft.com/office/powerpoint/2010/main" val="2386678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41</a:t>
            </a:fld>
            <a:endParaRPr lang="en-GB"/>
          </a:p>
        </p:txBody>
      </p:sp>
    </p:spTree>
    <p:extLst>
      <p:ext uri="{BB962C8B-B14F-4D97-AF65-F5344CB8AC3E}">
        <p14:creationId xmlns:p14="http://schemas.microsoft.com/office/powerpoint/2010/main" val="2520262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42</a:t>
            </a:fld>
            <a:endParaRPr lang="en-GB"/>
          </a:p>
        </p:txBody>
      </p:sp>
    </p:spTree>
    <p:extLst>
      <p:ext uri="{BB962C8B-B14F-4D97-AF65-F5344CB8AC3E}">
        <p14:creationId xmlns:p14="http://schemas.microsoft.com/office/powerpoint/2010/main" val="1703232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43</a:t>
            </a:fld>
            <a:endParaRPr lang="en-GB"/>
          </a:p>
        </p:txBody>
      </p:sp>
    </p:spTree>
    <p:extLst>
      <p:ext uri="{BB962C8B-B14F-4D97-AF65-F5344CB8AC3E}">
        <p14:creationId xmlns:p14="http://schemas.microsoft.com/office/powerpoint/2010/main" val="557060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Based on the positioning of the cars, Dimension 1 may be interpreted as prestige, with prestige increasing from right to left. Thus, Rolls Royce, as the most prestigious car, has the highest positioning on this dimension and Lexus the lowest. Dimension 2 may be interpreted as Performance, with performance increasing from top to bottom. Thus, Porsche has the highest performance and Bentley the lowest. Bentley has the second highest prestige.</a:t>
            </a:r>
            <a:endParaRPr lang="en-GB" sz="1200" kern="1200" dirty="0">
              <a:solidFill>
                <a:schemeClr val="tx1"/>
              </a:solidFill>
              <a:effectLst/>
              <a:latin typeface="+mn-lt"/>
              <a:ea typeface="+mn-ea"/>
              <a:cs typeface="+mn-cs"/>
            </a:endParaRPr>
          </a:p>
          <a:p>
            <a:endParaRPr lang="en-GB" dirty="0"/>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44</a:t>
            </a:fld>
            <a:endParaRPr lang="en-GB"/>
          </a:p>
        </p:txBody>
      </p:sp>
    </p:spTree>
    <p:extLst>
      <p:ext uri="{BB962C8B-B14F-4D97-AF65-F5344CB8AC3E}">
        <p14:creationId xmlns:p14="http://schemas.microsoft.com/office/powerpoint/2010/main" val="409182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The Non-attribute (direct) approach has the following advantages and disadvantages:</a:t>
            </a:r>
          </a:p>
          <a:p>
            <a:pPr marL="685800" lvl="1" indent="-228600">
              <a:buFont typeface="Arial" panose="020B0604020202020204" pitchFamily="34" charset="0"/>
              <a:buChar char="•"/>
            </a:pPr>
            <a:r>
              <a:rPr lang="en-GB" dirty="0"/>
              <a:t>The researcher does not have to identify a set of salient attributes. </a:t>
            </a:r>
          </a:p>
          <a:p>
            <a:pPr marL="685800" lvl="1" indent="-228600">
              <a:buFont typeface="Arial" panose="020B0604020202020204" pitchFamily="34" charset="0"/>
              <a:buChar char="•"/>
            </a:pPr>
            <a:r>
              <a:rPr lang="en-GB" dirty="0"/>
              <a:t>Consumers use criteria that are important in perceptions</a:t>
            </a:r>
          </a:p>
          <a:p>
            <a:pPr marL="685800" lvl="1" indent="-228600">
              <a:buFont typeface="Arial" panose="020B0604020202020204" pitchFamily="34" charset="0"/>
              <a:buChar char="•"/>
            </a:pPr>
            <a:r>
              <a:rPr lang="en-GB" dirty="0"/>
              <a:t>The disadvantages are that the criteria are influenced by the brands or stimuli being evaluated.  </a:t>
            </a:r>
          </a:p>
          <a:p>
            <a:pPr marL="685800" lvl="1" indent="-228600">
              <a:buFont typeface="Arial" panose="020B0604020202020204" pitchFamily="34" charset="0"/>
              <a:buChar char="•"/>
            </a:pPr>
            <a:r>
              <a:rPr lang="en-GB" dirty="0"/>
              <a:t>Furthermore, it may be difficult to label the dimensions of the spatial map.</a:t>
            </a:r>
          </a:p>
          <a:p>
            <a:pPr marL="685800" lvl="1" indent="-228600">
              <a:buFont typeface="Arial" panose="020B0604020202020204" pitchFamily="34" charset="0"/>
              <a:buChar char="•"/>
            </a:pPr>
            <a:r>
              <a:rPr lang="en-GB" dirty="0"/>
              <a:t>Since respondents can use any criteria to judge similarities, it may be difficult to combine perceptions of respondents</a:t>
            </a:r>
          </a:p>
          <a:p>
            <a:pPr marL="228600" indent="-228600">
              <a:buFont typeface="Arial" panose="020B0604020202020204" pitchFamily="34" charset="0"/>
              <a:buChar char="•"/>
            </a:pPr>
            <a:r>
              <a:rPr lang="en-GB" dirty="0"/>
              <a:t>The attribute-based (indirect) approach has the following advantages and disadvantages:</a:t>
            </a:r>
          </a:p>
          <a:p>
            <a:pPr marL="685800" lvl="1" indent="-228600">
              <a:buFont typeface="Arial" panose="020B0604020202020204" pitchFamily="34" charset="0"/>
              <a:buChar char="•"/>
            </a:pPr>
            <a:r>
              <a:rPr lang="en-GB" dirty="0"/>
              <a:t>It is easy to identify respondents with homogeneous perceptions.  </a:t>
            </a:r>
          </a:p>
          <a:p>
            <a:pPr marL="685800" lvl="1" indent="-228600">
              <a:buFont typeface="Arial" panose="020B0604020202020204" pitchFamily="34" charset="0"/>
              <a:buChar char="•"/>
            </a:pPr>
            <a:r>
              <a:rPr lang="en-GB" dirty="0"/>
              <a:t>The respondents can be clustered based on the attribute ratings.  </a:t>
            </a:r>
          </a:p>
          <a:p>
            <a:pPr marL="685800" lvl="1" indent="-228600">
              <a:buFont typeface="Arial" panose="020B0604020202020204" pitchFamily="34" charset="0"/>
              <a:buChar char="•"/>
            </a:pPr>
            <a:r>
              <a:rPr lang="en-GB" dirty="0"/>
              <a:t>It is also easier to label the dimensions.  </a:t>
            </a:r>
          </a:p>
          <a:p>
            <a:pPr marL="685800" lvl="1" indent="-228600">
              <a:buFont typeface="Arial" panose="020B0604020202020204" pitchFamily="34" charset="0"/>
              <a:buChar char="•"/>
            </a:pPr>
            <a:r>
              <a:rPr lang="en-GB" dirty="0"/>
              <a:t>A disadvantage is that the researcher must identify all the salient attributes, a difficult task.  </a:t>
            </a:r>
          </a:p>
          <a:p>
            <a:pPr marL="685800" lvl="1" indent="-228600">
              <a:buFont typeface="Arial" panose="020B0604020202020204" pitchFamily="34" charset="0"/>
              <a:buChar char="•"/>
            </a:pPr>
            <a:r>
              <a:rPr lang="en-GB" dirty="0"/>
              <a:t>The spatial map obtained depends upon the attributes identified. </a:t>
            </a:r>
          </a:p>
          <a:p>
            <a:pPr marL="228600" indent="-228600">
              <a:buFont typeface="Arial" panose="020B0604020202020204" pitchFamily="34" charset="0"/>
              <a:buChar char="•"/>
            </a:pPr>
            <a:r>
              <a:rPr lang="en-GB" dirty="0"/>
              <a:t>It may be best to use both these approaches in a complementary way.  </a:t>
            </a:r>
          </a:p>
          <a:p>
            <a:pPr marL="685800" lvl="1" indent="-228600">
              <a:buFont typeface="Arial" panose="020B0604020202020204" pitchFamily="34" charset="0"/>
              <a:buChar char="•"/>
            </a:pPr>
            <a:r>
              <a:rPr lang="en-GB" dirty="0"/>
              <a:t>Direct similarity judgments may be used for obtaining the spatial map</a:t>
            </a:r>
          </a:p>
          <a:p>
            <a:pPr marL="685800" lvl="1" indent="-228600">
              <a:buFont typeface="Arial" panose="020B0604020202020204" pitchFamily="34" charset="0"/>
              <a:buChar char="•"/>
            </a:pPr>
            <a:r>
              <a:rPr lang="en-GB" dirty="0"/>
              <a:t>The attribute ratings may be used as an aid to interpreting the dimensions of the perceptual map. </a:t>
            </a:r>
          </a:p>
          <a:p>
            <a:pPr marL="228600" indent="-228600">
              <a:buFont typeface="Arial" panose="020B0604020202020204" pitchFamily="34" charset="0"/>
              <a:buChar char="•"/>
            </a:pPr>
            <a:endParaRPr lang="en-US" dirty="0"/>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45</a:t>
            </a:fld>
            <a:endParaRPr lang="en-GB"/>
          </a:p>
        </p:txBody>
      </p:sp>
    </p:spTree>
    <p:extLst>
      <p:ext uri="{BB962C8B-B14F-4D97-AF65-F5344CB8AC3E}">
        <p14:creationId xmlns:p14="http://schemas.microsoft.com/office/powerpoint/2010/main" val="1171752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47</a:t>
            </a:fld>
            <a:endParaRPr lang="en-GB"/>
          </a:p>
        </p:txBody>
      </p:sp>
    </p:spTree>
    <p:extLst>
      <p:ext uri="{BB962C8B-B14F-4D97-AF65-F5344CB8AC3E}">
        <p14:creationId xmlns:p14="http://schemas.microsoft.com/office/powerpoint/2010/main" val="912227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ltLang="en-US" dirty="0"/>
              <a:t>Complete similarity assessments on the worksheet provided</a:t>
            </a:r>
          </a:p>
          <a:p>
            <a:pPr marL="228600" indent="-228600">
              <a:buFont typeface="+mj-lt"/>
              <a:buAutoNum type="arabicPeriod"/>
            </a:pPr>
            <a:r>
              <a:rPr lang="en-US" altLang="en-US" dirty="0"/>
              <a:t>Ignore second page for now</a:t>
            </a:r>
          </a:p>
          <a:p>
            <a:pPr marL="228600" indent="-228600">
              <a:buFont typeface="+mj-lt"/>
              <a:buAutoNum type="arabicPeriod"/>
            </a:pPr>
            <a:r>
              <a:rPr lang="en-US" altLang="en-US" dirty="0"/>
              <a:t>Complete the file named chocolate bar - </a:t>
            </a:r>
            <a:r>
              <a:rPr lang="en-US" altLang="en-US" dirty="0" err="1"/>
              <a:t>similarity.sav</a:t>
            </a:r>
            <a:r>
              <a:rPr lang="en-US" altLang="en-US" dirty="0"/>
              <a:t> as shown above</a:t>
            </a:r>
          </a:p>
          <a:p>
            <a:pPr marL="685800" lvl="1" indent="-228600">
              <a:buFont typeface="Arial" panose="020B0604020202020204" pitchFamily="34" charset="0"/>
              <a:buChar char="•"/>
            </a:pPr>
            <a:r>
              <a:rPr lang="en-US" altLang="en-US" dirty="0"/>
              <a:t>Rows &amp; columns are brands</a:t>
            </a:r>
          </a:p>
          <a:p>
            <a:pPr marL="685800" lvl="1" indent="-228600">
              <a:buFont typeface="Arial" panose="020B0604020202020204" pitchFamily="34" charset="0"/>
              <a:buChar char="•"/>
            </a:pPr>
            <a:r>
              <a:rPr lang="en-US" altLang="en-US" dirty="0"/>
              <a:t>The intersection is the ‘distance’ between the brands</a:t>
            </a:r>
          </a:p>
          <a:p>
            <a:pPr marL="72000" indent="-230400">
              <a:buFont typeface="+mj-lt"/>
              <a:buAutoNum type="arabicPeriod"/>
            </a:pPr>
            <a:r>
              <a:rPr lang="en-US" u="sng" dirty="0"/>
              <a:t>Complete only the lower triangle</a:t>
            </a:r>
          </a:p>
          <a:p>
            <a:pPr marL="72000" indent="-230400">
              <a:buFont typeface="+mj-lt"/>
              <a:buAutoNum type="arabicPeriod"/>
            </a:pPr>
            <a:r>
              <a:rPr lang="en-US" dirty="0"/>
              <a:t>Data file is symmetric</a:t>
            </a:r>
          </a:p>
          <a:p>
            <a:pPr marL="529200" lvl="2" indent="-230400">
              <a:buFont typeface="Arial" pitchFamily="34" charset="0"/>
              <a:buChar char="•"/>
            </a:pPr>
            <a:r>
              <a:rPr lang="en-US" dirty="0"/>
              <a:t>Brand 1 to Brand 2</a:t>
            </a:r>
          </a:p>
          <a:p>
            <a:pPr marL="529200" lvl="2" indent="-230400">
              <a:buFont typeface="Arial" pitchFamily="34" charset="0"/>
              <a:buChar char="•"/>
            </a:pPr>
            <a:r>
              <a:rPr lang="en-US" dirty="0"/>
              <a:t>Brand 2 to Brand 1</a:t>
            </a:r>
          </a:p>
          <a:p>
            <a:pPr marL="72000" indent="-230400">
              <a:buFont typeface="+mj-lt"/>
              <a:buAutoNum type="arabicPeriod"/>
            </a:pPr>
            <a:r>
              <a:rPr lang="en-US" dirty="0"/>
              <a:t>The diagonal is the brand paired with itself</a:t>
            </a:r>
          </a:p>
        </p:txBody>
      </p:sp>
      <p:sp>
        <p:nvSpPr>
          <p:cNvPr id="4" name="Slide Number Placeholder 3"/>
          <p:cNvSpPr>
            <a:spLocks noGrp="1"/>
          </p:cNvSpPr>
          <p:nvPr>
            <p:ph type="sldNum" sz="quarter" idx="10"/>
          </p:nvPr>
        </p:nvSpPr>
        <p:spPr/>
        <p:txBody>
          <a:bodyPr/>
          <a:lstStyle/>
          <a:p>
            <a:fld id="{55F188A5-77DC-4D66-A7AB-3C5A02024B32}" type="slidenum">
              <a:rPr lang="en-GB" smtClean="0"/>
              <a:t>48</a:t>
            </a:fld>
            <a:endParaRPr lang="en-GB"/>
          </a:p>
        </p:txBody>
      </p:sp>
    </p:spTree>
    <p:extLst>
      <p:ext uri="{BB962C8B-B14F-4D97-AF65-F5344CB8AC3E}">
        <p14:creationId xmlns:p14="http://schemas.microsoft.com/office/powerpoint/2010/main" val="233978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Analyze </a:t>
            </a:r>
            <a:r>
              <a:rPr lang="en-US" altLang="en-US" dirty="0">
                <a:sym typeface="Symbol" pitchFamily="18" charset="2"/>
              </a:rPr>
              <a:t></a:t>
            </a:r>
            <a:r>
              <a:rPr lang="en-US" altLang="en-US" dirty="0"/>
              <a:t> Scale </a:t>
            </a:r>
            <a:r>
              <a:rPr lang="en-US" altLang="en-US" dirty="0">
                <a:sym typeface="Symbol" pitchFamily="18" charset="2"/>
              </a:rPr>
              <a:t></a:t>
            </a:r>
            <a:r>
              <a:rPr lang="en-US" altLang="en-US" dirty="0"/>
              <a:t> Multidimensional Scaling (ALSCAL)</a:t>
            </a:r>
          </a:p>
          <a:p>
            <a:r>
              <a:rPr lang="en-US" altLang="en-US" dirty="0"/>
              <a:t>Variables: 6 Brands</a:t>
            </a:r>
          </a:p>
          <a:p>
            <a:r>
              <a:rPr lang="en-US" altLang="en-US" dirty="0"/>
              <a:t>Distances Box:</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en-US" dirty="0"/>
              <a:t>Tick: Data are distances</a:t>
            </a:r>
          </a:p>
          <a:p>
            <a:pPr lvl="1"/>
            <a:r>
              <a:rPr lang="en-US" altLang="en-US" dirty="0"/>
              <a:t>Shape: Square Symmetric</a:t>
            </a:r>
          </a:p>
          <a:p>
            <a:pPr lvl="0"/>
            <a:r>
              <a:rPr lang="en-US" altLang="en-US" dirty="0"/>
              <a:t>Model</a:t>
            </a:r>
          </a:p>
          <a:p>
            <a:pPr lvl="1"/>
            <a:r>
              <a:rPr lang="en-US" altLang="en-US" dirty="0"/>
              <a:t>Interval data</a:t>
            </a:r>
          </a:p>
          <a:p>
            <a:pPr lvl="1"/>
            <a:r>
              <a:rPr lang="en-US" altLang="en-US" dirty="0"/>
              <a:t>Scaling Model: Euclidean Distance</a:t>
            </a:r>
          </a:p>
          <a:p>
            <a:pPr lvl="1"/>
            <a:r>
              <a:rPr lang="en-US" altLang="en-US" dirty="0"/>
              <a:t>Conditionality: Matrix</a:t>
            </a:r>
          </a:p>
          <a:p>
            <a:pPr lvl="1"/>
            <a:r>
              <a:rPr lang="en-US" altLang="en-US" dirty="0"/>
              <a:t>Dimensions: 2 to 2</a:t>
            </a:r>
          </a:p>
          <a:p>
            <a:pPr lvl="1"/>
            <a:r>
              <a:rPr lang="en-US" altLang="en-US" dirty="0"/>
              <a:t>Continue</a:t>
            </a:r>
          </a:p>
          <a:p>
            <a:r>
              <a:rPr lang="en-US" altLang="en-US" dirty="0"/>
              <a:t>Options</a:t>
            </a:r>
          </a:p>
          <a:p>
            <a:pPr lvl="1"/>
            <a:r>
              <a:rPr lang="en-US" altLang="en-US" dirty="0"/>
              <a:t>Check Group Plots</a:t>
            </a:r>
          </a:p>
          <a:p>
            <a:pPr lvl="1"/>
            <a:r>
              <a:rPr lang="en-US" altLang="en-US" dirty="0"/>
              <a:t>Model Options &amp; Summary</a:t>
            </a:r>
          </a:p>
          <a:p>
            <a:pPr lvl="1"/>
            <a:r>
              <a:rPr lang="en-US" altLang="en-US" dirty="0"/>
              <a:t>Continue</a:t>
            </a:r>
          </a:p>
          <a:p>
            <a:endParaRPr lang="en-GB" dirty="0"/>
          </a:p>
          <a:p>
            <a:r>
              <a:rPr lang="en-GB" dirty="0"/>
              <a:t>Add your map here and try to name the dimensions.</a:t>
            </a:r>
          </a:p>
          <a:p>
            <a:r>
              <a:rPr lang="en-GB" dirty="0"/>
              <a:t>Vertical: Nought or Not</a:t>
            </a:r>
          </a:p>
          <a:p>
            <a:r>
              <a:rPr lang="en-GB" dirty="0"/>
              <a:t>Horizontal: Crunchiness</a:t>
            </a:r>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49</a:t>
            </a:fld>
            <a:endParaRPr lang="en-GB"/>
          </a:p>
        </p:txBody>
      </p:sp>
    </p:spTree>
    <p:extLst>
      <p:ext uri="{BB962C8B-B14F-4D97-AF65-F5344CB8AC3E}">
        <p14:creationId xmlns:p14="http://schemas.microsoft.com/office/powerpoint/2010/main" val="18476209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9AC867-2FBA-44A9-9D3B-92DC5F3D3944}" type="slidenum">
              <a:rPr lang="en-US" smtClean="0"/>
              <a:pPr/>
              <a:t>50</a:t>
            </a:fld>
            <a:endParaRPr lang="en-US"/>
          </a:p>
        </p:txBody>
      </p:sp>
    </p:spTree>
    <p:extLst>
      <p:ext uri="{BB962C8B-B14F-4D97-AF65-F5344CB8AC3E}">
        <p14:creationId xmlns:p14="http://schemas.microsoft.com/office/powerpoint/2010/main" val="3640163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lvl="0" indent="-182880">
              <a:buFont typeface="Arial" pitchFamily="34" charset="0"/>
              <a:buChar char="•"/>
            </a:pPr>
            <a:r>
              <a:rPr lang="en-US" dirty="0"/>
              <a:t>From the positions</a:t>
            </a:r>
            <a:r>
              <a:rPr lang="en-US" baseline="0" dirty="0"/>
              <a:t> of b</a:t>
            </a:r>
            <a:r>
              <a:rPr lang="en-US" dirty="0"/>
              <a:t>rands versus brands</a:t>
            </a:r>
          </a:p>
          <a:p>
            <a:pPr marL="640080" lvl="2" indent="-182880">
              <a:buFont typeface="Arial" pitchFamily="34" charset="0"/>
              <a:buChar char="•"/>
            </a:pPr>
            <a:r>
              <a:rPr lang="en-US" dirty="0"/>
              <a:t>How consumers perceive a brand relative to the others</a:t>
            </a:r>
          </a:p>
          <a:p>
            <a:pPr marL="640080" lvl="2" indent="-182880">
              <a:buFont typeface="Arial" pitchFamily="34" charset="0"/>
              <a:buChar char="•"/>
            </a:pPr>
            <a:r>
              <a:rPr lang="en-US" dirty="0"/>
              <a:t>Which brands are the closest competitors</a:t>
            </a:r>
          </a:p>
          <a:p>
            <a:pPr marL="640080" lvl="2" indent="-182880">
              <a:buFont typeface="Arial" pitchFamily="34" charset="0"/>
              <a:buChar char="•"/>
            </a:pPr>
            <a:r>
              <a:rPr lang="en-US" dirty="0"/>
              <a:t>Which brands have a unique position</a:t>
            </a:r>
          </a:p>
          <a:p>
            <a:pPr marL="640080" lvl="2" indent="-182880">
              <a:buFont typeface="Arial" pitchFamily="34" charset="0"/>
              <a:buChar char="•"/>
            </a:pPr>
            <a:r>
              <a:rPr lang="en-US" dirty="0"/>
              <a:t>Are there opportunities for new or existing brands</a:t>
            </a:r>
          </a:p>
          <a:p>
            <a:pPr marL="182880" lvl="0" indent="-182880">
              <a:buFont typeface="Arial" pitchFamily="34" charset="0"/>
              <a:buChar char="•"/>
            </a:pPr>
            <a:r>
              <a:rPr lang="en-US" dirty="0"/>
              <a:t>From the positions of brands versus the axes (dimensions)</a:t>
            </a:r>
            <a:r>
              <a:rPr lang="en-US" baseline="0" dirty="0"/>
              <a:t> </a:t>
            </a:r>
          </a:p>
          <a:p>
            <a:pPr marL="640080" lvl="1" indent="-182880">
              <a:buFont typeface="Arial" pitchFamily="34" charset="0"/>
              <a:buChar char="•"/>
            </a:pPr>
            <a:r>
              <a:rPr lang="en-US" dirty="0"/>
              <a:t>The major dimensions (attributes) used to distinguish the brands</a:t>
            </a:r>
          </a:p>
          <a:p>
            <a:pPr marL="640080" lvl="2" indent="-182880">
              <a:buFont typeface="Arial" pitchFamily="34" charset="0"/>
              <a:buChar char="•"/>
            </a:pPr>
            <a:r>
              <a:rPr lang="en-US" dirty="0"/>
              <a:t>The location (or position) of a particular brand</a:t>
            </a:r>
          </a:p>
          <a:p>
            <a:pPr marL="640080" lvl="2" indent="-182880">
              <a:buFont typeface="Arial" pitchFamily="34" charset="0"/>
              <a:buChar char="•"/>
            </a:pPr>
            <a:r>
              <a:rPr lang="en-US" dirty="0"/>
              <a:t>A better location (or position) for a new or existing brand</a:t>
            </a:r>
          </a:p>
        </p:txBody>
      </p:sp>
      <p:sp>
        <p:nvSpPr>
          <p:cNvPr id="4" name="Slide Number Placeholder 3"/>
          <p:cNvSpPr>
            <a:spLocks noGrp="1"/>
          </p:cNvSpPr>
          <p:nvPr>
            <p:ph type="sldNum" sz="quarter" idx="10"/>
          </p:nvPr>
        </p:nvSpPr>
        <p:spPr/>
        <p:txBody>
          <a:bodyPr/>
          <a:lstStyle/>
          <a:p>
            <a:fld id="{5E9AC867-2FBA-44A9-9D3B-92DC5F3D3944}" type="slidenum">
              <a:rPr lang="en-US" smtClean="0"/>
              <a:pPr/>
              <a:t>5</a:t>
            </a:fld>
            <a:endParaRPr lang="en-US"/>
          </a:p>
        </p:txBody>
      </p:sp>
    </p:spTree>
    <p:extLst>
      <p:ext uri="{BB962C8B-B14F-4D97-AF65-F5344CB8AC3E}">
        <p14:creationId xmlns:p14="http://schemas.microsoft.com/office/powerpoint/2010/main" val="897674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ltLang="en-US" dirty="0"/>
              <a:t>Complete attribute evaluations</a:t>
            </a:r>
          </a:p>
          <a:p>
            <a:pPr marL="228600" indent="-228600">
              <a:buFont typeface="+mj-lt"/>
              <a:buAutoNum type="arabicPeriod"/>
            </a:pPr>
            <a:r>
              <a:rPr lang="en-US" altLang="en-US" dirty="0"/>
              <a:t>For now, ignore the row for Ideal Chocolate Bat</a:t>
            </a:r>
          </a:p>
          <a:p>
            <a:pPr marL="228600" indent="-228600">
              <a:buFont typeface="+mj-lt"/>
              <a:buAutoNum type="arabicPeriod"/>
            </a:pPr>
            <a:r>
              <a:rPr lang="en-US" altLang="en-US" dirty="0"/>
              <a:t>Complete the file named </a:t>
            </a:r>
            <a:r>
              <a:rPr lang="en-US" altLang="en-US" dirty="0" err="1"/>
              <a:t>chocalate</a:t>
            </a:r>
            <a:r>
              <a:rPr lang="en-US" altLang="en-US" dirty="0"/>
              <a:t> bar - </a:t>
            </a:r>
            <a:r>
              <a:rPr lang="en-US" altLang="en-US" dirty="0" err="1"/>
              <a:t>attribute.sav</a:t>
            </a:r>
            <a:r>
              <a:rPr lang="en-US" altLang="en-US" dirty="0"/>
              <a:t> as shown above</a:t>
            </a:r>
          </a:p>
          <a:p>
            <a:pPr marL="685800" lvl="1" indent="-228600">
              <a:buFont typeface="Arial" panose="020B0604020202020204" pitchFamily="34" charset="0"/>
              <a:buChar char="•"/>
            </a:pPr>
            <a:r>
              <a:rPr lang="en-US" altLang="en-US" dirty="0"/>
              <a:t>Columns are the brands</a:t>
            </a:r>
          </a:p>
          <a:p>
            <a:pPr marL="685800" lvl="1" indent="-228600">
              <a:buFont typeface="Arial" panose="020B0604020202020204" pitchFamily="34" charset="0"/>
              <a:buChar char="•"/>
            </a:pPr>
            <a:r>
              <a:rPr lang="en-US" altLang="en-US" dirty="0"/>
              <a:t>Rows are the attributes</a:t>
            </a:r>
          </a:p>
          <a:p>
            <a:pPr marL="228600" indent="-228600">
              <a:buFont typeface="+mj-lt"/>
              <a:buAutoNum type="arabicPeriod"/>
            </a:pPr>
            <a:r>
              <a:rPr lang="en-US" altLang="en-US" dirty="0"/>
              <a:t>Input the evaluations of each brand on each attribute</a:t>
            </a:r>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51</a:t>
            </a:fld>
            <a:endParaRPr lang="en-GB"/>
          </a:p>
        </p:txBody>
      </p:sp>
    </p:spTree>
    <p:extLst>
      <p:ext uri="{BB962C8B-B14F-4D97-AF65-F5344CB8AC3E}">
        <p14:creationId xmlns:p14="http://schemas.microsoft.com/office/powerpoint/2010/main" val="233978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Analyze </a:t>
            </a:r>
            <a:r>
              <a:rPr lang="en-US" altLang="en-US" dirty="0">
                <a:sym typeface="Symbol" pitchFamily="18" charset="2"/>
              </a:rPr>
              <a:t></a:t>
            </a:r>
            <a:r>
              <a:rPr lang="en-US" altLang="en-US" dirty="0"/>
              <a:t> Scale </a:t>
            </a:r>
            <a:r>
              <a:rPr lang="en-US" altLang="en-US" dirty="0">
                <a:sym typeface="Symbol" pitchFamily="18" charset="2"/>
              </a:rPr>
              <a:t></a:t>
            </a:r>
            <a:r>
              <a:rPr lang="en-US" altLang="en-US" dirty="0"/>
              <a:t> Multidimensional Scaling (ALSCAL)</a:t>
            </a:r>
          </a:p>
          <a:p>
            <a:r>
              <a:rPr lang="en-US" altLang="en-US" dirty="0"/>
              <a:t>Variables: 6 Brands</a:t>
            </a:r>
          </a:p>
          <a:p>
            <a:r>
              <a:rPr lang="en-US" altLang="en-US" dirty="0"/>
              <a:t>Distances Box:</a:t>
            </a:r>
          </a:p>
          <a:p>
            <a:pPr lvl="1"/>
            <a:r>
              <a:rPr lang="en-US" altLang="en-US" dirty="0"/>
              <a:t>Shape: Rectangle</a:t>
            </a:r>
          </a:p>
          <a:p>
            <a:pPr lvl="1"/>
            <a:r>
              <a:rPr lang="en-US" altLang="en-US" dirty="0"/>
              <a:t>	Rows: 5</a:t>
            </a:r>
          </a:p>
          <a:p>
            <a:pPr lvl="1"/>
            <a:r>
              <a:rPr lang="en-US" altLang="en-US" dirty="0"/>
              <a:t>Tick: Create distance from data</a:t>
            </a:r>
          </a:p>
          <a:p>
            <a:pPr lvl="1"/>
            <a:r>
              <a:rPr lang="en-US" altLang="en-US" dirty="0"/>
              <a:t>	Euclidean distance</a:t>
            </a:r>
          </a:p>
          <a:p>
            <a:pPr lvl="0"/>
            <a:r>
              <a:rPr lang="en-US" altLang="en-US" dirty="0"/>
              <a:t>Model</a:t>
            </a:r>
          </a:p>
          <a:p>
            <a:pPr lvl="1"/>
            <a:r>
              <a:rPr lang="en-US" altLang="en-US" dirty="0"/>
              <a:t>Interval data</a:t>
            </a:r>
          </a:p>
          <a:p>
            <a:pPr lvl="1"/>
            <a:r>
              <a:rPr lang="en-US" altLang="en-US" dirty="0"/>
              <a:t>Scaling Model: Euclidean Distance</a:t>
            </a:r>
          </a:p>
          <a:p>
            <a:pPr lvl="1"/>
            <a:r>
              <a:rPr lang="en-US" altLang="en-US" dirty="0"/>
              <a:t>Conditionality: Matrix</a:t>
            </a:r>
          </a:p>
          <a:p>
            <a:pPr lvl="1"/>
            <a:r>
              <a:rPr lang="en-US" altLang="en-US" dirty="0"/>
              <a:t>Dimensions: 2 to 2</a:t>
            </a:r>
          </a:p>
          <a:p>
            <a:pPr lvl="1"/>
            <a:r>
              <a:rPr lang="en-US" altLang="en-US" dirty="0"/>
              <a:t>Continue</a:t>
            </a:r>
          </a:p>
          <a:p>
            <a:r>
              <a:rPr lang="en-US" altLang="en-US" dirty="0"/>
              <a:t>Options</a:t>
            </a:r>
          </a:p>
          <a:p>
            <a:pPr lvl="1"/>
            <a:r>
              <a:rPr lang="en-US" altLang="en-US" dirty="0"/>
              <a:t>Check Group Plots</a:t>
            </a:r>
          </a:p>
          <a:p>
            <a:pPr lvl="1"/>
            <a:r>
              <a:rPr lang="en-US" altLang="en-US" dirty="0"/>
              <a:t>Model Options &amp; Summary</a:t>
            </a:r>
          </a:p>
          <a:p>
            <a:pPr lvl="1"/>
            <a:r>
              <a:rPr lang="en-US" altLang="en-US" dirty="0"/>
              <a:t>Continue</a:t>
            </a:r>
          </a:p>
          <a:p>
            <a:endParaRPr lang="en-GB" dirty="0"/>
          </a:p>
          <a:p>
            <a:r>
              <a:rPr lang="en-GB" dirty="0"/>
              <a:t>Add your map here and try to name the dimensions.</a:t>
            </a:r>
          </a:p>
          <a:p>
            <a:r>
              <a:rPr lang="en-GB" dirty="0"/>
              <a:t>Vertical: Crunchiness</a:t>
            </a:r>
          </a:p>
          <a:p>
            <a:r>
              <a:rPr lang="en-GB" dirty="0"/>
              <a:t>Horizontal: Chocolatey</a:t>
            </a:r>
          </a:p>
        </p:txBody>
      </p:sp>
      <p:sp>
        <p:nvSpPr>
          <p:cNvPr id="4" name="Slide Number Placeholder 3"/>
          <p:cNvSpPr>
            <a:spLocks noGrp="1"/>
          </p:cNvSpPr>
          <p:nvPr>
            <p:ph type="sldNum" sz="quarter" idx="10"/>
          </p:nvPr>
        </p:nvSpPr>
        <p:spPr/>
        <p:txBody>
          <a:bodyPr/>
          <a:lstStyle/>
          <a:p>
            <a:fld id="{55F188A5-77DC-4D66-A7AB-3C5A02024B32}" type="slidenum">
              <a:rPr lang="en-GB" smtClean="0"/>
              <a:t>52</a:t>
            </a:fld>
            <a:endParaRPr lang="en-GB"/>
          </a:p>
        </p:txBody>
      </p:sp>
    </p:spTree>
    <p:extLst>
      <p:ext uri="{BB962C8B-B14F-4D97-AF65-F5344CB8AC3E}">
        <p14:creationId xmlns:p14="http://schemas.microsoft.com/office/powerpoint/2010/main" val="18476209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53</a:t>
            </a:fld>
            <a:endParaRPr lang="en-GB"/>
          </a:p>
        </p:txBody>
      </p:sp>
    </p:spTree>
    <p:extLst>
      <p:ext uri="{BB962C8B-B14F-4D97-AF65-F5344CB8AC3E}">
        <p14:creationId xmlns:p14="http://schemas.microsoft.com/office/powerpoint/2010/main" val="21526201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Put a copy of each map on this slide to make the comparison easier.</a:t>
            </a:r>
          </a:p>
        </p:txBody>
      </p:sp>
      <p:sp>
        <p:nvSpPr>
          <p:cNvPr id="4" name="Slide Number Placeholder 3"/>
          <p:cNvSpPr>
            <a:spLocks noGrp="1"/>
          </p:cNvSpPr>
          <p:nvPr>
            <p:ph type="sldNum" sz="quarter" idx="10"/>
          </p:nvPr>
        </p:nvSpPr>
        <p:spPr/>
        <p:txBody>
          <a:bodyPr/>
          <a:lstStyle/>
          <a:p>
            <a:fld id="{55F188A5-77DC-4D66-A7AB-3C5A02024B32}" type="slidenum">
              <a:rPr lang="en-GB" smtClean="0"/>
              <a:t>54</a:t>
            </a:fld>
            <a:endParaRPr lang="en-GB"/>
          </a:p>
        </p:txBody>
      </p:sp>
    </p:spTree>
    <p:extLst>
      <p:ext uri="{BB962C8B-B14F-4D97-AF65-F5344CB8AC3E}">
        <p14:creationId xmlns:p14="http://schemas.microsoft.com/office/powerpoint/2010/main" val="23897817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55</a:t>
            </a:fld>
            <a:endParaRPr lang="en-GB"/>
          </a:p>
        </p:txBody>
      </p:sp>
    </p:spTree>
    <p:extLst>
      <p:ext uri="{BB962C8B-B14F-4D97-AF65-F5344CB8AC3E}">
        <p14:creationId xmlns:p14="http://schemas.microsoft.com/office/powerpoint/2010/main" val="1147840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56</a:t>
            </a:fld>
            <a:endParaRPr lang="en-GB"/>
          </a:p>
        </p:txBody>
      </p:sp>
    </p:spTree>
    <p:extLst>
      <p:ext uri="{BB962C8B-B14F-4D97-AF65-F5344CB8AC3E}">
        <p14:creationId xmlns:p14="http://schemas.microsoft.com/office/powerpoint/2010/main" val="20928542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57</a:t>
            </a:fld>
            <a:endParaRPr lang="en-GB"/>
          </a:p>
        </p:txBody>
      </p:sp>
    </p:spTree>
    <p:extLst>
      <p:ext uri="{BB962C8B-B14F-4D97-AF65-F5344CB8AC3E}">
        <p14:creationId xmlns:p14="http://schemas.microsoft.com/office/powerpoint/2010/main" val="9046821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add preferences, add the ideal brand.</a:t>
            </a:r>
          </a:p>
          <a:p>
            <a:endParaRPr lang="en-US" dirty="0"/>
          </a:p>
          <a:p>
            <a:r>
              <a:rPr lang="en-US" dirty="0"/>
              <a:t>The respondent adds 6 more ratings which reflect the comparison of each provided chocolate bar with the ideal chocolate bar in mind. </a:t>
            </a:r>
          </a:p>
          <a:p>
            <a:endParaRPr lang="en-US" dirty="0"/>
          </a:p>
          <a:p>
            <a:r>
              <a:rPr lang="en-US" dirty="0"/>
              <a:t>In this case another 6 comparisons are added to the data file. </a:t>
            </a:r>
          </a:p>
          <a:p>
            <a:pPr marL="182880" indent="-182880">
              <a:buFont typeface="Arial" pitchFamily="34" charset="0"/>
              <a:buChar char="•"/>
            </a:pPr>
            <a:endParaRPr lang="en-US" dirty="0"/>
          </a:p>
          <a:p>
            <a:r>
              <a:rPr lang="en-US" b="1" dirty="0"/>
              <a:t>Similarity vs. Preference:</a:t>
            </a:r>
            <a:r>
              <a:rPr lang="en-US" dirty="0"/>
              <a:t>  Determine whether the brands will be compared on the basis of their similarity or of their preference. </a:t>
            </a:r>
          </a:p>
          <a:p>
            <a:pPr marL="228600" indent="-228600">
              <a:buFont typeface="Arial" pitchFamily="34" charset="0"/>
              <a:buChar char="•"/>
            </a:pPr>
            <a:r>
              <a:rPr lang="en-US" b="1" dirty="0"/>
              <a:t>Similarity-based perceptual maps</a:t>
            </a:r>
            <a:r>
              <a:rPr lang="en-US" dirty="0"/>
              <a:t> reflect brand similarities and dimensions of comparison, but don’t provide any insights into why the brands would or would not be chosen.</a:t>
            </a:r>
          </a:p>
          <a:p>
            <a:pPr marL="228600" indent="-228600">
              <a:buFont typeface="Arial" pitchFamily="34" charset="0"/>
              <a:buChar char="•"/>
            </a:pPr>
            <a:r>
              <a:rPr lang="en-US" b="1" dirty="0"/>
              <a:t>Preference-based perceptual maps</a:t>
            </a:r>
            <a:r>
              <a:rPr lang="en-US" dirty="0"/>
              <a:t>, on the other hand, reflect preferred choices, but consumers may compare brands on different dimensions that don’t match the similarity-based perceptual maps. In the case of these chocolate bars, some may actually move when the pairs are reevaluated with the ideal brand included.</a:t>
            </a:r>
          </a:p>
          <a:p>
            <a:pPr marL="182880" indent="-18288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21613D2A-ECC4-4726-A902-01D6248A7260}" type="slidenum">
              <a:rPr lang="en-US" smtClean="0"/>
              <a:pPr/>
              <a:t>58</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1613D2A-ECC4-4726-A902-01D6248A7260}" type="slidenum">
              <a:rPr lang="en-US" smtClean="0"/>
              <a:pPr/>
              <a:t>59</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60</a:t>
            </a:fld>
            <a:endParaRPr lang="en-GB"/>
          </a:p>
        </p:txBody>
      </p:sp>
    </p:spTree>
    <p:extLst>
      <p:ext uri="{BB962C8B-B14F-4D97-AF65-F5344CB8AC3E}">
        <p14:creationId xmlns:p14="http://schemas.microsoft.com/office/powerpoint/2010/main" val="2887025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lvl="0" indent="-182880">
              <a:buFont typeface="Arial" pitchFamily="34" charset="0"/>
              <a:buChar char="•"/>
            </a:pPr>
            <a:r>
              <a:rPr lang="en-US" dirty="0"/>
              <a:t>From the positions</a:t>
            </a:r>
            <a:r>
              <a:rPr lang="en-US" baseline="0" dirty="0"/>
              <a:t> of b</a:t>
            </a:r>
            <a:r>
              <a:rPr lang="en-US" dirty="0"/>
              <a:t>rands versus brands</a:t>
            </a:r>
          </a:p>
          <a:p>
            <a:pPr marL="640080" lvl="2" indent="-182880">
              <a:buFont typeface="Arial" pitchFamily="34" charset="0"/>
              <a:buChar char="•"/>
            </a:pPr>
            <a:r>
              <a:rPr lang="en-US" dirty="0"/>
              <a:t>How consumers perceive a brand relative to the others</a:t>
            </a:r>
          </a:p>
          <a:p>
            <a:pPr marL="640080" lvl="2" indent="-182880">
              <a:buFont typeface="Arial" pitchFamily="34" charset="0"/>
              <a:buChar char="•"/>
            </a:pPr>
            <a:r>
              <a:rPr lang="en-US" dirty="0"/>
              <a:t>Which brands are the closest competitors</a:t>
            </a:r>
          </a:p>
          <a:p>
            <a:pPr marL="640080" lvl="2" indent="-182880">
              <a:buFont typeface="Arial" pitchFamily="34" charset="0"/>
              <a:buChar char="•"/>
            </a:pPr>
            <a:r>
              <a:rPr lang="en-US" dirty="0"/>
              <a:t>Which brands have a unique position</a:t>
            </a:r>
          </a:p>
          <a:p>
            <a:pPr marL="640080" lvl="2" indent="-182880">
              <a:buFont typeface="Arial" pitchFamily="34" charset="0"/>
              <a:buChar char="•"/>
            </a:pPr>
            <a:r>
              <a:rPr lang="en-US" dirty="0"/>
              <a:t>Are there opportunities for new or existing brands</a:t>
            </a:r>
          </a:p>
          <a:p>
            <a:pPr marL="182880" lvl="0" indent="-182880">
              <a:buFont typeface="Arial" pitchFamily="34" charset="0"/>
              <a:buChar char="•"/>
            </a:pPr>
            <a:r>
              <a:rPr lang="en-US" dirty="0"/>
              <a:t>From the positions of brands versus the axes (dimensions)</a:t>
            </a:r>
            <a:r>
              <a:rPr lang="en-US" baseline="0" dirty="0"/>
              <a:t> </a:t>
            </a:r>
          </a:p>
          <a:p>
            <a:pPr marL="640080" lvl="1" indent="-182880">
              <a:buFont typeface="Arial" pitchFamily="34" charset="0"/>
              <a:buChar char="•"/>
            </a:pPr>
            <a:r>
              <a:rPr lang="en-US" dirty="0"/>
              <a:t>The major dimensions (attributes) used to distinguish the brands</a:t>
            </a:r>
          </a:p>
          <a:p>
            <a:pPr marL="640080" lvl="2" indent="-182880">
              <a:buFont typeface="Arial" pitchFamily="34" charset="0"/>
              <a:buChar char="•"/>
            </a:pPr>
            <a:r>
              <a:rPr lang="en-US" dirty="0"/>
              <a:t>The location (or position) of a particular brand</a:t>
            </a:r>
          </a:p>
          <a:p>
            <a:pPr marL="640080" lvl="2" indent="-182880">
              <a:buFont typeface="Arial" pitchFamily="34" charset="0"/>
              <a:buChar char="•"/>
            </a:pPr>
            <a:r>
              <a:rPr lang="en-US" dirty="0"/>
              <a:t>A better location (or position) for a new or existing brand</a:t>
            </a:r>
          </a:p>
        </p:txBody>
      </p:sp>
      <p:sp>
        <p:nvSpPr>
          <p:cNvPr id="4" name="Slide Number Placeholder 3"/>
          <p:cNvSpPr>
            <a:spLocks noGrp="1"/>
          </p:cNvSpPr>
          <p:nvPr>
            <p:ph type="sldNum" sz="quarter" idx="10"/>
          </p:nvPr>
        </p:nvSpPr>
        <p:spPr/>
        <p:txBody>
          <a:bodyPr/>
          <a:lstStyle/>
          <a:p>
            <a:fld id="{5E9AC867-2FBA-44A9-9D3B-92DC5F3D3944}" type="slidenum">
              <a:rPr lang="en-US" smtClean="0"/>
              <a:pPr/>
              <a:t>6</a:t>
            </a:fld>
            <a:endParaRPr lang="en-US"/>
          </a:p>
        </p:txBody>
      </p:sp>
    </p:spTree>
    <p:extLst>
      <p:ext uri="{BB962C8B-B14F-4D97-AF65-F5344CB8AC3E}">
        <p14:creationId xmlns:p14="http://schemas.microsoft.com/office/powerpoint/2010/main" val="897674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61</a:t>
            </a:fld>
            <a:endParaRPr lang="en-GB"/>
          </a:p>
        </p:txBody>
      </p:sp>
    </p:spTree>
    <p:extLst>
      <p:ext uri="{BB962C8B-B14F-4D97-AF65-F5344CB8AC3E}">
        <p14:creationId xmlns:p14="http://schemas.microsoft.com/office/powerpoint/2010/main" val="677263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1613D2A-ECC4-4726-A902-01D6248A7260}" type="slidenum">
              <a:rPr lang="en-US" smtClean="0"/>
              <a:pPr/>
              <a:t>62</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dirty="0"/>
              <a:t>This section</a:t>
            </a:r>
            <a:r>
              <a:rPr lang="en-GB" baseline="0" dirty="0"/>
              <a:t> will not be covered during lecture. These notes are just for your future reference.</a:t>
            </a:r>
          </a:p>
          <a:p>
            <a:pPr marL="228600" indent="-228600">
              <a:buFont typeface="Arial" panose="020B0604020202020204" pitchFamily="34" charset="0"/>
              <a:buChar char="•"/>
            </a:pPr>
            <a:endParaRPr lang="en-GB" baseline="0" dirty="0"/>
          </a:p>
          <a:p>
            <a:pPr marL="228600" indent="-228600">
              <a:buFont typeface="Arial" panose="020B0604020202020204" pitchFamily="34" charset="0"/>
              <a:buChar char="•"/>
            </a:pPr>
            <a:r>
              <a:rPr lang="en-GB" dirty="0"/>
              <a:t>Disaggregate (individual) analysis:</a:t>
            </a:r>
          </a:p>
          <a:p>
            <a:pPr marL="685800" lvl="1" indent="-228600">
              <a:buFont typeface="Arial" panose="020B0604020202020204" pitchFamily="34" charset="0"/>
              <a:buChar char="•"/>
            </a:pPr>
            <a:r>
              <a:rPr lang="en-GB" dirty="0"/>
              <a:t>Allows for construction of perceptual maps on a respondent-by-respondent basis</a:t>
            </a:r>
          </a:p>
          <a:p>
            <a:pPr marL="685800" lvl="1" indent="-228600">
              <a:buFont typeface="Arial" panose="020B0604020202020204" pitchFamily="34" charset="0"/>
              <a:buChar char="•"/>
            </a:pPr>
            <a:r>
              <a:rPr lang="en-GB" dirty="0"/>
              <a:t>Assessment of variation among individuals.  </a:t>
            </a:r>
          </a:p>
          <a:p>
            <a:pPr marL="685800" lvl="1" indent="-228600">
              <a:buFont typeface="Arial" panose="020B0604020202020204" pitchFamily="34" charset="0"/>
              <a:buChar char="•"/>
            </a:pPr>
            <a:r>
              <a:rPr lang="en-GB" dirty="0"/>
              <a:t>Provides a basis for segmentation analysis.</a:t>
            </a:r>
          </a:p>
          <a:p>
            <a:pPr marL="228600" indent="-228600">
              <a:buFont typeface="Arial" panose="020B0604020202020204" pitchFamily="34" charset="0"/>
              <a:buChar char="•"/>
            </a:pPr>
            <a:r>
              <a:rPr lang="en-GB" dirty="0"/>
              <a:t>Aggregate (group) analysis:</a:t>
            </a:r>
          </a:p>
          <a:p>
            <a:pPr marL="685800" lvl="1" indent="-228600">
              <a:buFont typeface="Arial" panose="020B0604020202020204" pitchFamily="34" charset="0"/>
              <a:buChar char="•"/>
            </a:pPr>
            <a:r>
              <a:rPr lang="en-GB" dirty="0"/>
              <a:t>Creates perceptual maps of one or more groups</a:t>
            </a:r>
          </a:p>
          <a:p>
            <a:pPr marL="685800" lvl="1" indent="-228600">
              <a:buFont typeface="Arial" panose="020B0604020202020204" pitchFamily="34" charset="0"/>
              <a:buChar char="•"/>
            </a:pPr>
            <a:r>
              <a:rPr lang="en-GB" dirty="0"/>
              <a:t>Helps understand overall evaluations of objects and/or dimensions employed in those evaluations.</a:t>
            </a:r>
          </a:p>
          <a:p>
            <a:pPr marL="685800" lvl="1" indent="-228600">
              <a:buFont typeface="Arial" panose="020B0604020202020204" pitchFamily="34" charset="0"/>
              <a:buChar char="•"/>
            </a:pPr>
            <a:r>
              <a:rPr lang="en-GB" dirty="0"/>
              <a:t>Should be found by using the average evaluations of all respondents within a group.</a:t>
            </a:r>
          </a:p>
          <a:p>
            <a:endParaRPr lang="en-GB" dirty="0"/>
          </a:p>
        </p:txBody>
      </p:sp>
      <p:sp>
        <p:nvSpPr>
          <p:cNvPr id="4" name="Slide Number Placeholder 3"/>
          <p:cNvSpPr>
            <a:spLocks noGrp="1"/>
          </p:cNvSpPr>
          <p:nvPr>
            <p:ph type="sldNum" sz="quarter" idx="10"/>
          </p:nvPr>
        </p:nvSpPr>
        <p:spPr/>
        <p:txBody>
          <a:bodyPr/>
          <a:lstStyle/>
          <a:p>
            <a:fld id="{55F188A5-77DC-4D66-A7AB-3C5A02024B32}" type="slidenum">
              <a:rPr lang="en-GB" smtClean="0"/>
              <a:t>63</a:t>
            </a:fld>
            <a:endParaRPr lang="en-GB"/>
          </a:p>
        </p:txBody>
      </p:sp>
    </p:spTree>
    <p:extLst>
      <p:ext uri="{BB962C8B-B14F-4D97-AF65-F5344CB8AC3E}">
        <p14:creationId xmlns:p14="http://schemas.microsoft.com/office/powerpoint/2010/main" val="18046325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data for second respondent</a:t>
            </a:r>
          </a:p>
          <a:p>
            <a:pPr lvl="1"/>
            <a:r>
              <a:rPr lang="en-US" dirty="0"/>
              <a:t>Directly below previous data</a:t>
            </a:r>
          </a:p>
          <a:p>
            <a:pPr lvl="1"/>
            <a:r>
              <a:rPr lang="en-US" dirty="0"/>
              <a:t>No blank lines</a:t>
            </a:r>
          </a:p>
          <a:p>
            <a:pPr lvl="1"/>
            <a:r>
              <a:rPr lang="en-US" dirty="0"/>
              <a:t>Use new id </a:t>
            </a:r>
          </a:p>
          <a:p>
            <a:endParaRPr lang="en-US" dirty="0"/>
          </a:p>
        </p:txBody>
      </p:sp>
      <p:sp>
        <p:nvSpPr>
          <p:cNvPr id="4" name="Slide Number Placeholder 3"/>
          <p:cNvSpPr>
            <a:spLocks noGrp="1"/>
          </p:cNvSpPr>
          <p:nvPr>
            <p:ph type="sldNum" sz="quarter" idx="10"/>
          </p:nvPr>
        </p:nvSpPr>
        <p:spPr/>
        <p:txBody>
          <a:bodyPr/>
          <a:lstStyle/>
          <a:p>
            <a:fld id="{5E9AC867-2FBA-44A9-9D3B-92DC5F3D3944}" type="slidenum">
              <a:rPr lang="en-US" smtClean="0"/>
              <a:pPr/>
              <a:t>64</a:t>
            </a:fld>
            <a:endParaRPr lang="en-US"/>
          </a:p>
        </p:txBody>
      </p:sp>
    </p:spTree>
    <p:extLst>
      <p:ext uri="{BB962C8B-B14F-4D97-AF65-F5344CB8AC3E}">
        <p14:creationId xmlns:p14="http://schemas.microsoft.com/office/powerpoint/2010/main" val="2397134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65</a:t>
            </a:fld>
            <a:endParaRPr lang="en-GB"/>
          </a:p>
        </p:txBody>
      </p:sp>
    </p:spTree>
    <p:extLst>
      <p:ext uri="{BB962C8B-B14F-4D97-AF65-F5344CB8AC3E}">
        <p14:creationId xmlns:p14="http://schemas.microsoft.com/office/powerpoint/2010/main" val="29433766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66</a:t>
            </a:fld>
            <a:endParaRPr lang="en-GB"/>
          </a:p>
        </p:txBody>
      </p:sp>
    </p:spTree>
    <p:extLst>
      <p:ext uri="{BB962C8B-B14F-4D97-AF65-F5344CB8AC3E}">
        <p14:creationId xmlns:p14="http://schemas.microsoft.com/office/powerpoint/2010/main" val="748844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67</a:t>
            </a:fld>
            <a:endParaRPr lang="en-GB"/>
          </a:p>
        </p:txBody>
      </p:sp>
    </p:spTree>
    <p:extLst>
      <p:ext uri="{BB962C8B-B14F-4D97-AF65-F5344CB8AC3E}">
        <p14:creationId xmlns:p14="http://schemas.microsoft.com/office/powerpoint/2010/main" val="31764045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F188A5-77DC-4D66-A7AB-3C5A02024B32}" type="slidenum">
              <a:rPr lang="en-GB" smtClean="0"/>
              <a:t>68</a:t>
            </a:fld>
            <a:endParaRPr lang="en-GB"/>
          </a:p>
        </p:txBody>
      </p:sp>
    </p:spTree>
    <p:extLst>
      <p:ext uri="{BB962C8B-B14F-4D97-AF65-F5344CB8AC3E}">
        <p14:creationId xmlns:p14="http://schemas.microsoft.com/office/powerpoint/2010/main" val="37495342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129D33-7ABF-47F4-9515-30CA12917F18}" type="slidenum">
              <a:rPr lang="en-GB" smtClean="0"/>
              <a:t>69</a:t>
            </a:fld>
            <a:endParaRPr lang="en-GB"/>
          </a:p>
        </p:txBody>
      </p:sp>
    </p:spTree>
    <p:extLst>
      <p:ext uri="{BB962C8B-B14F-4D97-AF65-F5344CB8AC3E}">
        <p14:creationId xmlns:p14="http://schemas.microsoft.com/office/powerpoint/2010/main" val="1068755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lvl="0" indent="-182880">
              <a:buFont typeface="Arial" pitchFamily="34" charset="0"/>
              <a:buChar char="•"/>
            </a:pPr>
            <a:r>
              <a:rPr lang="en-US" dirty="0"/>
              <a:t>From the positions</a:t>
            </a:r>
            <a:r>
              <a:rPr lang="en-US" baseline="0" dirty="0"/>
              <a:t> of b</a:t>
            </a:r>
            <a:r>
              <a:rPr lang="en-US" dirty="0"/>
              <a:t>rands versus brands</a:t>
            </a:r>
          </a:p>
          <a:p>
            <a:pPr marL="640080" lvl="2" indent="-182880">
              <a:buFont typeface="Arial" pitchFamily="34" charset="0"/>
              <a:buChar char="•"/>
            </a:pPr>
            <a:r>
              <a:rPr lang="en-US" dirty="0"/>
              <a:t>How consumers perceive a brand relative to the others</a:t>
            </a:r>
          </a:p>
          <a:p>
            <a:pPr marL="640080" lvl="2" indent="-182880">
              <a:buFont typeface="Arial" pitchFamily="34" charset="0"/>
              <a:buChar char="•"/>
            </a:pPr>
            <a:r>
              <a:rPr lang="en-US" dirty="0"/>
              <a:t>Which brands are the closest competitors</a:t>
            </a:r>
          </a:p>
          <a:p>
            <a:pPr marL="640080" lvl="2" indent="-182880">
              <a:buFont typeface="Arial" pitchFamily="34" charset="0"/>
              <a:buChar char="•"/>
            </a:pPr>
            <a:r>
              <a:rPr lang="en-US" dirty="0"/>
              <a:t>Which brands have a unique position</a:t>
            </a:r>
          </a:p>
          <a:p>
            <a:pPr marL="640080" lvl="2" indent="-182880">
              <a:buFont typeface="Arial" pitchFamily="34" charset="0"/>
              <a:buChar char="•"/>
            </a:pPr>
            <a:r>
              <a:rPr lang="en-US" dirty="0"/>
              <a:t>Are there opportunities for new or existing brands</a:t>
            </a:r>
          </a:p>
          <a:p>
            <a:pPr marL="182880" lvl="0" indent="-182880">
              <a:buFont typeface="Arial" pitchFamily="34" charset="0"/>
              <a:buChar char="•"/>
            </a:pPr>
            <a:r>
              <a:rPr lang="en-US" dirty="0"/>
              <a:t>From the positions of brands versus the axes (dimensions)</a:t>
            </a:r>
            <a:r>
              <a:rPr lang="en-US" baseline="0" dirty="0"/>
              <a:t> </a:t>
            </a:r>
          </a:p>
          <a:p>
            <a:pPr marL="640080" lvl="1" indent="-182880">
              <a:buFont typeface="Arial" pitchFamily="34" charset="0"/>
              <a:buChar char="•"/>
            </a:pPr>
            <a:r>
              <a:rPr lang="en-US" dirty="0"/>
              <a:t>The major dimensions (attributes) used to distinguish the brands</a:t>
            </a:r>
          </a:p>
          <a:p>
            <a:pPr marL="640080" lvl="2" indent="-182880">
              <a:buFont typeface="Arial" pitchFamily="34" charset="0"/>
              <a:buChar char="•"/>
            </a:pPr>
            <a:r>
              <a:rPr lang="en-US" dirty="0"/>
              <a:t>The location (or position) of a particular brand</a:t>
            </a:r>
          </a:p>
          <a:p>
            <a:pPr marL="640080" lvl="2" indent="-182880">
              <a:buFont typeface="Arial" pitchFamily="34" charset="0"/>
              <a:buChar char="•"/>
            </a:pPr>
            <a:r>
              <a:rPr lang="en-US" dirty="0"/>
              <a:t>A better location (or position) for a new or existing brand</a:t>
            </a:r>
          </a:p>
        </p:txBody>
      </p:sp>
      <p:sp>
        <p:nvSpPr>
          <p:cNvPr id="4" name="Slide Number Placeholder 3"/>
          <p:cNvSpPr>
            <a:spLocks noGrp="1"/>
          </p:cNvSpPr>
          <p:nvPr>
            <p:ph type="sldNum" sz="quarter" idx="10"/>
          </p:nvPr>
        </p:nvSpPr>
        <p:spPr/>
        <p:txBody>
          <a:bodyPr/>
          <a:lstStyle/>
          <a:p>
            <a:fld id="{5E9AC867-2FBA-44A9-9D3B-92DC5F3D3944}" type="slidenum">
              <a:rPr lang="en-US" smtClean="0"/>
              <a:pPr/>
              <a:t>7</a:t>
            </a:fld>
            <a:endParaRPr lang="en-US"/>
          </a:p>
        </p:txBody>
      </p:sp>
    </p:spTree>
    <p:extLst>
      <p:ext uri="{BB962C8B-B14F-4D97-AF65-F5344CB8AC3E}">
        <p14:creationId xmlns:p14="http://schemas.microsoft.com/office/powerpoint/2010/main" val="897674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226800">
              <a:buFont typeface="Arial" pitchFamily="34" charset="0"/>
              <a:buChar char="•"/>
            </a:pPr>
            <a:r>
              <a:rPr lang="en-US" dirty="0">
                <a:cs typeface="Times New Roman" pitchFamily="18" charset="0"/>
              </a:rPr>
              <a:t>Open City </a:t>
            </a:r>
            <a:r>
              <a:rPr lang="en-US" dirty="0" err="1">
                <a:cs typeface="Times New Roman" pitchFamily="18" charset="0"/>
              </a:rPr>
              <a:t>Distances.sav</a:t>
            </a:r>
            <a:endParaRPr lang="en-US" dirty="0">
              <a:cs typeface="Times New Roman" pitchFamily="18" charset="0"/>
            </a:endParaRPr>
          </a:p>
          <a:p>
            <a:pPr marL="0" indent="-226800">
              <a:buFont typeface="Arial" pitchFamily="34" charset="0"/>
              <a:buChar char="•"/>
            </a:pPr>
            <a:r>
              <a:rPr lang="en-US" dirty="0"/>
              <a:t>14 Cities</a:t>
            </a:r>
          </a:p>
          <a:p>
            <a:pPr marL="457200" lvl="1" indent="-226800">
              <a:buFont typeface="Arial" pitchFamily="34" charset="0"/>
              <a:buChar char="•"/>
            </a:pPr>
            <a:r>
              <a:rPr lang="en-US" dirty="0"/>
              <a:t>Row/column is distance</a:t>
            </a:r>
          </a:p>
          <a:p>
            <a:pPr marL="457200" lvl="1" indent="-226800">
              <a:buFont typeface="Arial" pitchFamily="34" charset="0"/>
              <a:buChar char="•"/>
            </a:pPr>
            <a:r>
              <a:rPr lang="en-US" dirty="0"/>
              <a:t>0’s on diagonal</a:t>
            </a:r>
          </a:p>
          <a:p>
            <a:pPr marL="457200" lvl="1" indent="-226800">
              <a:buFont typeface="Arial" pitchFamily="34" charset="0"/>
              <a:buChar char="•"/>
            </a:pPr>
            <a:r>
              <a:rPr lang="en-US" dirty="0"/>
              <a:t>Symmetric matrix</a:t>
            </a:r>
          </a:p>
        </p:txBody>
      </p:sp>
      <p:sp>
        <p:nvSpPr>
          <p:cNvPr id="4" name="Slide Number Placeholder 3"/>
          <p:cNvSpPr>
            <a:spLocks noGrp="1"/>
          </p:cNvSpPr>
          <p:nvPr>
            <p:ph type="sldNum" sz="quarter" idx="10"/>
          </p:nvPr>
        </p:nvSpPr>
        <p:spPr/>
        <p:txBody>
          <a:bodyPr/>
          <a:lstStyle/>
          <a:p>
            <a:fld id="{21613D2A-ECC4-4726-A902-01D6248A7260}"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B0604020202020204" pitchFamily="34" charset="0"/>
              <a:buChar char="•"/>
            </a:pPr>
            <a:r>
              <a:rPr lang="en-GB" sz="1200" b="0" i="0" u="none" strike="noStrike" kern="1200" baseline="0" dirty="0">
                <a:solidFill>
                  <a:schemeClr val="tx1"/>
                </a:solidFill>
                <a:latin typeface="+mn-lt"/>
                <a:ea typeface="+mn-ea"/>
                <a:cs typeface="+mn-cs"/>
              </a:rPr>
              <a:t>The use of Multidimensional Scaling is most appropriate when the goal of your analysis is to find the structure in a set of distance measures between a single set of objects or cases. </a:t>
            </a:r>
          </a:p>
          <a:p>
            <a:pPr marL="685800" lvl="1" indent="-228600">
              <a:buFont typeface="Arial" panose="020B0604020202020204" pitchFamily="34" charset="0"/>
              <a:buChar char="•"/>
            </a:pPr>
            <a:r>
              <a:rPr lang="en-GB" sz="1200" b="0" i="0" u="none" strike="noStrike" kern="1200" baseline="0" dirty="0">
                <a:solidFill>
                  <a:schemeClr val="tx1"/>
                </a:solidFill>
                <a:latin typeface="+mn-lt"/>
                <a:ea typeface="+mn-ea"/>
                <a:cs typeface="+mn-cs"/>
              </a:rPr>
              <a:t>ALSCAL is the base system.</a:t>
            </a:r>
          </a:p>
          <a:p>
            <a:pPr marL="685800" lvl="1" indent="-228600">
              <a:buFont typeface="Arial" panose="020B0604020202020204" pitchFamily="34" charset="0"/>
              <a:buChar char="•"/>
            </a:pPr>
            <a:r>
              <a:rPr lang="en-GB" sz="1200" b="0" i="0" u="none" strike="noStrike" kern="1200" baseline="0" dirty="0">
                <a:solidFill>
                  <a:schemeClr val="tx1"/>
                </a:solidFill>
                <a:latin typeface="+mn-lt"/>
                <a:ea typeface="+mn-ea"/>
                <a:cs typeface="+mn-cs"/>
              </a:rPr>
              <a:t>PROXSCAL offers an accelerated algorithm for certain models and allows you to put restrictions on the common space. </a:t>
            </a:r>
          </a:p>
          <a:p>
            <a:pPr marL="685800" lvl="1" indent="-228600">
              <a:buFont typeface="Arial" panose="020B0604020202020204" pitchFamily="34" charset="0"/>
              <a:buChar char="•"/>
            </a:pPr>
            <a:r>
              <a:rPr lang="en-GB" sz="1200" b="0" i="0" u="none" strike="noStrike" kern="1200" baseline="0" dirty="0">
                <a:solidFill>
                  <a:schemeClr val="tx1"/>
                </a:solidFill>
                <a:latin typeface="+mn-lt"/>
                <a:ea typeface="+mn-ea"/>
                <a:cs typeface="+mn-cs"/>
              </a:rPr>
              <a:t>PROXSCAL attempts to minimize normalized raw stress rather than S-stress (also referred to as </a:t>
            </a:r>
            <a:r>
              <a:rPr lang="en-GB" sz="1200" b="1" i="0" u="none" strike="noStrike" kern="1200" baseline="0" dirty="0">
                <a:solidFill>
                  <a:schemeClr val="tx1"/>
                </a:solidFill>
                <a:latin typeface="+mn-lt"/>
                <a:ea typeface="+mn-ea"/>
                <a:cs typeface="+mn-cs"/>
              </a:rPr>
              <a:t>strain</a:t>
            </a:r>
            <a:r>
              <a:rPr lang="en-GB" sz="1200" b="0" i="0" u="none" strike="noStrike" kern="1200" baseline="0" dirty="0">
                <a:solidFill>
                  <a:schemeClr val="tx1"/>
                </a:solidFill>
                <a:latin typeface="+mn-lt"/>
                <a:ea typeface="+mn-ea"/>
                <a:cs typeface="+mn-cs"/>
              </a:rPr>
              <a:t>). </a:t>
            </a:r>
          </a:p>
          <a:p>
            <a:pPr marL="685800" lvl="1" indent="-228600">
              <a:buFont typeface="Arial" panose="020B0604020202020204" pitchFamily="34" charset="0"/>
              <a:buChar char="•"/>
            </a:pPr>
            <a:r>
              <a:rPr lang="en-GB" sz="1200" b="0" i="0" u="none" strike="noStrike" kern="1200" baseline="0" dirty="0">
                <a:solidFill>
                  <a:schemeClr val="tx1"/>
                </a:solidFill>
                <a:latin typeface="+mn-lt"/>
                <a:ea typeface="+mn-ea"/>
                <a:cs typeface="+mn-cs"/>
              </a:rPr>
              <a:t>The normalized raw stress may be preferred because it is a measure based on the distances, while the stress is based on the squared distances.</a:t>
            </a:r>
          </a:p>
          <a:p>
            <a:pPr marL="685800" lvl="1" indent="-228600">
              <a:buFont typeface="Arial" panose="020B0604020202020204" pitchFamily="34" charset="0"/>
              <a:buChar char="•"/>
            </a:pPr>
            <a:r>
              <a:rPr lang="en-GB" dirty="0"/>
              <a:t>PREFSCAL attempts to minimize a penalized stress measure that helps it to avoid degenerate solutions.</a:t>
            </a:r>
          </a:p>
        </p:txBody>
      </p:sp>
      <p:sp>
        <p:nvSpPr>
          <p:cNvPr id="4" name="Slide Number Placeholder 3"/>
          <p:cNvSpPr>
            <a:spLocks noGrp="1"/>
          </p:cNvSpPr>
          <p:nvPr>
            <p:ph type="sldNum" sz="quarter" idx="10"/>
          </p:nvPr>
        </p:nvSpPr>
        <p:spPr/>
        <p:txBody>
          <a:bodyPr/>
          <a:lstStyle/>
          <a:p>
            <a:fld id="{55F188A5-77DC-4D66-A7AB-3C5A02024B32}" type="slidenum">
              <a:rPr lang="en-GB" smtClean="0"/>
              <a:t>9</a:t>
            </a:fld>
            <a:endParaRPr lang="en-GB"/>
          </a:p>
        </p:txBody>
      </p:sp>
    </p:spTree>
    <p:extLst>
      <p:ext uri="{BB962C8B-B14F-4D97-AF65-F5344CB8AC3E}">
        <p14:creationId xmlns:p14="http://schemas.microsoft.com/office/powerpoint/2010/main" val="174537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4CF9-60C4-4E4B-9018-CDA1D1F2D8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22CE4E2-8019-4F3D-91FB-D3A42653E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BC70BB8-7391-4CE8-9F69-2D5F224090A1}"/>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5" name="Footer Placeholder 4">
            <a:extLst>
              <a:ext uri="{FF2B5EF4-FFF2-40B4-BE49-F238E27FC236}">
                <a16:creationId xmlns:a16="http://schemas.microsoft.com/office/drawing/2014/main" id="{74205735-98F7-4B5A-9C21-9D441C509F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35ABDD-DFCB-457D-B1B5-D8B79DF890EA}"/>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802985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00A1-4A7A-4DD9-B7A9-6D3EEAC36BC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763F2BC-1A62-4C03-B012-08D8D7EDCA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0784CA-15C0-456F-9C36-7E23F2212B26}"/>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5" name="Footer Placeholder 4">
            <a:extLst>
              <a:ext uri="{FF2B5EF4-FFF2-40B4-BE49-F238E27FC236}">
                <a16:creationId xmlns:a16="http://schemas.microsoft.com/office/drawing/2014/main" id="{BE045B62-78D8-4706-A064-80C5A76595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2E62CB-E221-4603-A184-1032BA84B7E4}"/>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387666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266642-BEFE-4BC5-A318-511F25C1F8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8D20177-15BA-4928-A43F-64E5D3E358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F4A30-D912-4A60-98F4-DFE7FCDAC631}"/>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5" name="Footer Placeholder 4">
            <a:extLst>
              <a:ext uri="{FF2B5EF4-FFF2-40B4-BE49-F238E27FC236}">
                <a16:creationId xmlns:a16="http://schemas.microsoft.com/office/drawing/2014/main" id="{B751BC29-10E9-44BD-BB91-D07DFF5D16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4976D7-4BB8-45EA-9809-BF068BAEEDBC}"/>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497013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4">
    <p:bg>
      <p:bgPr>
        <a:solidFill>
          <a:srgbClr val="108480"/>
        </a:solidFill>
        <a:effectLst/>
      </p:bgPr>
    </p:bg>
    <p:spTree>
      <p:nvGrpSpPr>
        <p:cNvPr id="1" name=""/>
        <p:cNvGrpSpPr/>
        <p:nvPr/>
      </p:nvGrpSpPr>
      <p:grpSpPr>
        <a:xfrm>
          <a:off x="0" y="0"/>
          <a:ext cx="0" cy="0"/>
          <a:chOff x="0" y="0"/>
          <a:chExt cx="0" cy="0"/>
        </a:xfrm>
      </p:grpSpPr>
      <p:sp>
        <p:nvSpPr>
          <p:cNvPr id="7" name="Text Placeholder 11"/>
          <p:cNvSpPr>
            <a:spLocks noGrp="1"/>
          </p:cNvSpPr>
          <p:nvPr>
            <p:ph type="body" sz="quarter" idx="15" hasCustomPrompt="1"/>
          </p:nvPr>
        </p:nvSpPr>
        <p:spPr>
          <a:xfrm>
            <a:off x="407988" y="1726644"/>
            <a:ext cx="3959225" cy="1702356"/>
          </a:xfrm>
        </p:spPr>
        <p:txBody>
          <a:bodyPr lIns="0" tIns="0" rIns="0" bIns="0" anchor="b">
            <a:noAutofit/>
          </a:bodyPr>
          <a:lstStyle>
            <a:lvl1pPr marL="0" indent="0">
              <a:buNone/>
              <a:defRPr sz="3600" b="1" i="0" baseline="0">
                <a:solidFill>
                  <a:schemeClr val="bg1"/>
                </a:solidFill>
                <a:latin typeface="+mn-lt"/>
                <a:ea typeface="Arial" charset="0"/>
                <a:cs typeface="Arial"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PRESENTATION TITLE GOES HERE</a:t>
            </a:r>
          </a:p>
        </p:txBody>
      </p:sp>
      <p:sp>
        <p:nvSpPr>
          <p:cNvPr id="9" name="Text Placeholder 4"/>
          <p:cNvSpPr>
            <a:spLocks noGrp="1"/>
          </p:cNvSpPr>
          <p:nvPr>
            <p:ph type="body" sz="quarter" idx="12" hasCustomPrompt="1"/>
          </p:nvPr>
        </p:nvSpPr>
        <p:spPr>
          <a:xfrm>
            <a:off x="407987" y="333376"/>
            <a:ext cx="3959226" cy="1393268"/>
          </a:xfrm>
        </p:spPr>
        <p:txBody>
          <a:bodyPr lIns="0" tIns="0" rIns="0" bIns="0" anchor="b">
            <a:noAutofit/>
          </a:bodyPr>
          <a:lstStyle>
            <a:lvl1pPr marL="0" indent="0">
              <a:buNone/>
              <a:defRPr sz="2000" b="1" baseline="0">
                <a:solidFill>
                  <a:schemeClr val="bg1"/>
                </a:solidFill>
                <a:latin typeface="+mn-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MONTH 2020</a:t>
            </a:r>
          </a:p>
        </p:txBody>
      </p:sp>
      <p:pic>
        <p:nvPicPr>
          <p:cNvPr id="3" name="Picture 2"/>
          <p:cNvPicPr>
            <a:picLocks noChangeAspect="1"/>
          </p:cNvPicPr>
          <p:nvPr userDrawn="1"/>
        </p:nvPicPr>
        <p:blipFill rotWithShape="1">
          <a:blip r:embed="rId2"/>
          <a:srcRect r="1389" b="18059"/>
          <a:stretch/>
        </p:blipFill>
        <p:spPr>
          <a:xfrm>
            <a:off x="4367213" y="1654930"/>
            <a:ext cx="7824786" cy="5203070"/>
          </a:xfrm>
          <a:prstGeom prst="rect">
            <a:avLst/>
          </a:prstGeom>
        </p:spPr>
      </p:pic>
      <p:cxnSp>
        <p:nvCxnSpPr>
          <p:cNvPr id="11" name="Straight Connector 10">
            <a:extLst>
              <a:ext uri="{FF2B5EF4-FFF2-40B4-BE49-F238E27FC236}">
                <a16:creationId xmlns:a16="http://schemas.microsoft.com/office/drawing/2014/main" id="{D9F266CC-B6DE-8445-AB7B-F678963DD646}"/>
              </a:ext>
            </a:extLst>
          </p:cNvPr>
          <p:cNvCxnSpPr>
            <a:cxnSpLocks/>
          </p:cNvCxnSpPr>
          <p:nvPr userDrawn="1"/>
        </p:nvCxnSpPr>
        <p:spPr>
          <a:xfrm flipH="1">
            <a:off x="407988" y="4038716"/>
            <a:ext cx="441646"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40" y="4305975"/>
            <a:ext cx="2195512" cy="521045"/>
          </a:xfrm>
          <a:prstGeom prst="rect">
            <a:avLst/>
          </a:prstGeom>
        </p:spPr>
      </p:pic>
    </p:spTree>
    <p:extLst>
      <p:ext uri="{BB962C8B-B14F-4D97-AF65-F5344CB8AC3E}">
        <p14:creationId xmlns:p14="http://schemas.microsoft.com/office/powerpoint/2010/main" val="332460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2ACDD44-FECB-45C2-B986-41BF250C4A8B}" type="datetimeFigureOut">
              <a:rPr lang="en-GB" smtClean="0"/>
              <a:t>10/11/2020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F05FEDC-F732-497E-B284-DCA783F0AB6B}" type="slidenum">
              <a:rPr lang="en-GB" smtClean="0"/>
              <a:t>‹#›</a:t>
            </a:fld>
            <a:endParaRPr lang="en-GB"/>
          </a:p>
        </p:txBody>
      </p:sp>
      <p:sp>
        <p:nvSpPr>
          <p:cNvPr id="25" name="Title Placeholder 1"/>
          <p:cNvSpPr>
            <a:spLocks noGrp="1"/>
          </p:cNvSpPr>
          <p:nvPr>
            <p:ph type="title"/>
          </p:nvPr>
        </p:nvSpPr>
        <p:spPr>
          <a:xfrm>
            <a:off x="368300" y="228601"/>
            <a:ext cx="11455400" cy="1066801"/>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1" name="Content Placeholder 30"/>
          <p:cNvSpPr>
            <a:spLocks noGrp="1"/>
          </p:cNvSpPr>
          <p:nvPr>
            <p:ph sz="quarter" idx="13"/>
          </p:nvPr>
        </p:nvSpPr>
        <p:spPr>
          <a:xfrm>
            <a:off x="365760" y="1412776"/>
            <a:ext cx="11460480" cy="48234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1702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2ACDD44-FECB-45C2-B986-41BF250C4A8B}" type="datetimeFigureOut">
              <a:rPr lang="en-GB" smtClean="0"/>
              <a:t>10/11/2020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F05FEDC-F732-497E-B284-DCA783F0AB6B}" type="slidenum">
              <a:rPr lang="en-GB" smtClean="0"/>
              <a:t>‹#›</a:t>
            </a:fld>
            <a:endParaRPr lang="en-GB"/>
          </a:p>
        </p:txBody>
      </p:sp>
      <p:sp>
        <p:nvSpPr>
          <p:cNvPr id="9" name="Title Placeholder 1"/>
          <p:cNvSpPr>
            <a:spLocks noGrp="1"/>
          </p:cNvSpPr>
          <p:nvPr>
            <p:ph type="title"/>
          </p:nvPr>
        </p:nvSpPr>
        <p:spPr>
          <a:xfrm>
            <a:off x="368300" y="228601"/>
            <a:ext cx="1145540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2" name="Content Placeholder 11"/>
          <p:cNvSpPr>
            <a:spLocks noGrp="1"/>
          </p:cNvSpPr>
          <p:nvPr>
            <p:ph sz="quarter" idx="13"/>
          </p:nvPr>
        </p:nvSpPr>
        <p:spPr>
          <a:xfrm>
            <a:off x="368300" y="1412776"/>
            <a:ext cx="5669280" cy="4823432"/>
          </a:xfrm>
        </p:spPr>
        <p:txBody>
          <a:bodyPr>
            <a:normAutofit/>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p:cNvSpPr>
            <a:spLocks noGrp="1"/>
          </p:cNvSpPr>
          <p:nvPr>
            <p:ph sz="quarter" idx="14"/>
          </p:nvPr>
        </p:nvSpPr>
        <p:spPr>
          <a:xfrm>
            <a:off x="6154420" y="1412776"/>
            <a:ext cx="5669280" cy="4823432"/>
          </a:xfrm>
        </p:spPr>
        <p:txBody>
          <a:bodyPr>
            <a:normAutofit/>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4847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2ACDD44-FECB-45C2-B986-41BF250C4A8B}" type="datetimeFigureOut">
              <a:rPr lang="en-GB" smtClean="0"/>
              <a:t>10/11/2020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F05FEDC-F732-497E-B284-DCA783F0AB6B}" type="slidenum">
              <a:rPr lang="en-GB" smtClean="0"/>
              <a:t>‹#›</a:t>
            </a:fld>
            <a:endParaRPr lang="en-GB"/>
          </a:p>
        </p:txBody>
      </p:sp>
      <p:sp>
        <p:nvSpPr>
          <p:cNvPr id="12" name="Title Placeholder 1"/>
          <p:cNvSpPr>
            <a:spLocks noGrp="1"/>
          </p:cNvSpPr>
          <p:nvPr>
            <p:ph type="title"/>
          </p:nvPr>
        </p:nvSpPr>
        <p:spPr>
          <a:xfrm>
            <a:off x="368300" y="228601"/>
            <a:ext cx="11455400" cy="10668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14" name="Content Placeholder 11"/>
          <p:cNvSpPr>
            <a:spLocks noGrp="1"/>
          </p:cNvSpPr>
          <p:nvPr>
            <p:ph sz="quarter" idx="13"/>
          </p:nvPr>
        </p:nvSpPr>
        <p:spPr>
          <a:xfrm>
            <a:off x="368300" y="1916832"/>
            <a:ext cx="5669280" cy="4319376"/>
          </a:xfrm>
        </p:spPr>
        <p:txBody>
          <a:bodyPr>
            <a:normAutofit/>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1"/>
          <p:cNvSpPr>
            <a:spLocks noGrp="1"/>
          </p:cNvSpPr>
          <p:nvPr>
            <p:ph sz="quarter" idx="14"/>
          </p:nvPr>
        </p:nvSpPr>
        <p:spPr>
          <a:xfrm>
            <a:off x="6154420" y="1916832"/>
            <a:ext cx="5669280" cy="4319376"/>
          </a:xfrm>
        </p:spPr>
        <p:txBody>
          <a:bodyPr>
            <a:normAutofit/>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p:cNvSpPr>
            <a:spLocks noGrp="1"/>
          </p:cNvSpPr>
          <p:nvPr>
            <p:ph type="body" sz="half" idx="2"/>
          </p:nvPr>
        </p:nvSpPr>
        <p:spPr>
          <a:xfrm>
            <a:off x="368300" y="1340769"/>
            <a:ext cx="5664200" cy="467267"/>
          </a:xfrm>
        </p:spPr>
        <p:txBody>
          <a:bodyPr anchor="ctr">
            <a:normAutofit/>
          </a:bodyPr>
          <a:lstStyle>
            <a:lvl1pPr marL="0" indent="0" algn="ctr">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21" name="Text Placeholder 3"/>
          <p:cNvSpPr>
            <a:spLocks noGrp="1"/>
          </p:cNvSpPr>
          <p:nvPr>
            <p:ph type="body" sz="half" idx="15"/>
          </p:nvPr>
        </p:nvSpPr>
        <p:spPr>
          <a:xfrm>
            <a:off x="6154420" y="1340769"/>
            <a:ext cx="5664200" cy="467267"/>
          </a:xfrm>
        </p:spPr>
        <p:txBody>
          <a:bodyPr anchor="ctr">
            <a:normAutofit/>
          </a:bodyPr>
          <a:lstStyle>
            <a:lvl1pPr marL="0" indent="0" algn="ctr">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619608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A48A-C7EC-435E-B033-30657CA28C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D045343-2E75-4E64-920C-9626CE1F0A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D5F48B8-C284-4235-8DD5-D591062EF6EB}"/>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5" name="Footer Placeholder 4">
            <a:extLst>
              <a:ext uri="{FF2B5EF4-FFF2-40B4-BE49-F238E27FC236}">
                <a16:creationId xmlns:a16="http://schemas.microsoft.com/office/drawing/2014/main" id="{863BDB92-6B2C-4343-9F62-B41BA46E0A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03A4C0-AF4A-4AF1-8E91-D3253D587612}"/>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524232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0B93-80CD-4E93-9488-0ED8DA1A54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59F9794-6085-4A08-A080-C698660FBC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B38B33-8448-4EDA-B173-A81AF59422EB}"/>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5" name="Footer Placeholder 4">
            <a:extLst>
              <a:ext uri="{FF2B5EF4-FFF2-40B4-BE49-F238E27FC236}">
                <a16:creationId xmlns:a16="http://schemas.microsoft.com/office/drawing/2014/main" id="{76F2D07D-EB2E-4771-91FE-442234AD23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70E42D-867F-4AED-8C10-81974508944B}"/>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282865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1D0A-5F84-4E6D-A8AC-8F279AF6454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04014C-2279-4F48-A6E7-175AE940AD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93D0BF-184D-424B-9321-65265263C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324844F-63F7-4C36-B621-FE07E48A2460}"/>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6" name="Footer Placeholder 5">
            <a:extLst>
              <a:ext uri="{FF2B5EF4-FFF2-40B4-BE49-F238E27FC236}">
                <a16:creationId xmlns:a16="http://schemas.microsoft.com/office/drawing/2014/main" id="{CCB2EEAC-1AC2-435A-920E-A18DDBA1672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F85305-AEBC-4A6D-A4F0-32E1A9B416B6}"/>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154675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0235-120D-4E4C-9437-37097C44A1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A48BC7-7936-4FD2-A959-C54F38A62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B14BE-E4DE-483C-94B0-C20A98BE3F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27DCD54-40A0-4DFF-86B9-09087C68DF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0B87AB-1512-4385-A8BC-AB57AAD2BF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1EAEBB2-594E-436B-A83B-4F0A976C0617}"/>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8" name="Footer Placeholder 7">
            <a:extLst>
              <a:ext uri="{FF2B5EF4-FFF2-40B4-BE49-F238E27FC236}">
                <a16:creationId xmlns:a16="http://schemas.microsoft.com/office/drawing/2014/main" id="{B631D707-1F85-4C8C-A156-7F96E6D28D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2252DF1-7CF9-4E03-9009-7C2D1AA2C816}"/>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57466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9225-9CBB-4FAA-A627-B63D87BF015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5B75942-BAF0-4ABC-944B-0AF2699808AA}"/>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4" name="Footer Placeholder 3">
            <a:extLst>
              <a:ext uri="{FF2B5EF4-FFF2-40B4-BE49-F238E27FC236}">
                <a16:creationId xmlns:a16="http://schemas.microsoft.com/office/drawing/2014/main" id="{C16341BB-826F-4ECC-AEB8-BE5C2131CE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D919552-CB9E-42A5-863A-D718D66E3045}"/>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201710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E00AAD-908A-4840-88F9-855D440E94A9}"/>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3" name="Footer Placeholder 2">
            <a:extLst>
              <a:ext uri="{FF2B5EF4-FFF2-40B4-BE49-F238E27FC236}">
                <a16:creationId xmlns:a16="http://schemas.microsoft.com/office/drawing/2014/main" id="{1E2C1703-5701-4335-A49E-7EB0F440480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BF73E17-2E9B-4930-8461-D1B04FB05C71}"/>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1123792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59FC-3B97-46F3-8E3B-D40CCB107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AFF541-7CB4-419E-9B3D-1A2BA1C4A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87B5726-57D6-48E9-87FB-E1DFA3FCC9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7BA309-B12A-463F-BB76-4A8A85913994}"/>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6" name="Footer Placeholder 5">
            <a:extLst>
              <a:ext uri="{FF2B5EF4-FFF2-40B4-BE49-F238E27FC236}">
                <a16:creationId xmlns:a16="http://schemas.microsoft.com/office/drawing/2014/main" id="{D4B60914-B137-4915-889D-903838DFAE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2AFDC5-56CB-4BC9-9CF8-9BFC9720D1C2}"/>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128463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211BE-CE35-44D5-BD94-37F51B2F6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888164A-4305-44D2-AEAB-A23960813D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34282EE-3B0C-442B-B16B-2D8C0074B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E7848-118A-4489-A48D-E78FDFB658D7}"/>
              </a:ext>
            </a:extLst>
          </p:cNvPr>
          <p:cNvSpPr>
            <a:spLocks noGrp="1"/>
          </p:cNvSpPr>
          <p:nvPr>
            <p:ph type="dt" sz="half" idx="10"/>
          </p:nvPr>
        </p:nvSpPr>
        <p:spPr/>
        <p:txBody>
          <a:bodyPr/>
          <a:lstStyle/>
          <a:p>
            <a:fld id="{C1A688A9-8BCF-4710-A760-C7E88AD69725}" type="datetimeFigureOut">
              <a:rPr lang="en-GB" smtClean="0"/>
              <a:t>10/11/2020</a:t>
            </a:fld>
            <a:endParaRPr lang="en-GB"/>
          </a:p>
        </p:txBody>
      </p:sp>
      <p:sp>
        <p:nvSpPr>
          <p:cNvPr id="6" name="Footer Placeholder 5">
            <a:extLst>
              <a:ext uri="{FF2B5EF4-FFF2-40B4-BE49-F238E27FC236}">
                <a16:creationId xmlns:a16="http://schemas.microsoft.com/office/drawing/2014/main" id="{215E2B89-E640-4383-9BA3-0E6FC1B137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3883C1-ABB8-4FB2-A865-A7ED43CB8BDD}"/>
              </a:ext>
            </a:extLst>
          </p:cNvPr>
          <p:cNvSpPr>
            <a:spLocks noGrp="1"/>
          </p:cNvSpPr>
          <p:nvPr>
            <p:ph type="sldNum" sz="quarter" idx="12"/>
          </p:nvPr>
        </p:nvSpPr>
        <p:spPr/>
        <p:txBody>
          <a:bodyPr/>
          <a:lstStyle/>
          <a:p>
            <a:fld id="{3E4F7DF9-D613-4C31-A3CB-4842258D80C0}" type="slidenum">
              <a:rPr lang="en-GB" smtClean="0"/>
              <a:t>‹#›</a:t>
            </a:fld>
            <a:endParaRPr lang="en-GB"/>
          </a:p>
        </p:txBody>
      </p:sp>
    </p:spTree>
    <p:extLst>
      <p:ext uri="{BB962C8B-B14F-4D97-AF65-F5344CB8AC3E}">
        <p14:creationId xmlns:p14="http://schemas.microsoft.com/office/powerpoint/2010/main" val="827150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A3606E-49DC-4482-8BA6-FB5BEB99E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77D8DE-1114-4FE1-8EB1-F6AD34D7E5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F95CBD-01AB-4EA7-A39D-80880C8E3A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A688A9-8BCF-4710-A760-C7E88AD69725}" type="datetimeFigureOut">
              <a:rPr lang="en-GB" smtClean="0"/>
              <a:t>10/11/2020</a:t>
            </a:fld>
            <a:endParaRPr lang="en-GB"/>
          </a:p>
        </p:txBody>
      </p:sp>
      <p:sp>
        <p:nvSpPr>
          <p:cNvPr id="5" name="Footer Placeholder 4">
            <a:extLst>
              <a:ext uri="{FF2B5EF4-FFF2-40B4-BE49-F238E27FC236}">
                <a16:creationId xmlns:a16="http://schemas.microsoft.com/office/drawing/2014/main" id="{F4094A92-7FF1-4E11-8F9B-AD829E6DE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9DA105-20CF-4FB0-9944-BAB9BF59B8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F7DF9-D613-4C31-A3CB-4842258D80C0}" type="slidenum">
              <a:rPr lang="en-GB" smtClean="0"/>
              <a:t>‹#›</a:t>
            </a:fld>
            <a:endParaRPr lang="en-GB"/>
          </a:p>
        </p:txBody>
      </p:sp>
    </p:spTree>
    <p:extLst>
      <p:ext uri="{BB962C8B-B14F-4D97-AF65-F5344CB8AC3E}">
        <p14:creationId xmlns:p14="http://schemas.microsoft.com/office/powerpoint/2010/main" val="3235294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B14697-C814-48E6-A4C3-EFC74491B682}"/>
              </a:ext>
            </a:extLst>
          </p:cNvPr>
          <p:cNvSpPr>
            <a:spLocks noGrp="1"/>
          </p:cNvSpPr>
          <p:nvPr>
            <p:ph type="body" sz="quarter" idx="15"/>
          </p:nvPr>
        </p:nvSpPr>
        <p:spPr/>
        <p:txBody>
          <a:bodyPr/>
          <a:lstStyle/>
          <a:p>
            <a:r>
              <a:rPr lang="en-GB" dirty="0"/>
              <a:t>7FNCE040W</a:t>
            </a:r>
          </a:p>
          <a:p>
            <a:r>
              <a:rPr lang="en-GB" dirty="0"/>
              <a:t>Business Analytics</a:t>
            </a:r>
          </a:p>
          <a:p>
            <a:r>
              <a:rPr lang="en-GB" dirty="0"/>
              <a:t>WEEK 8</a:t>
            </a:r>
          </a:p>
          <a:p>
            <a:r>
              <a:rPr lang="en-US" altLang="en-US" dirty="0"/>
              <a:t>Multidimensional Scaling</a:t>
            </a:r>
            <a:endParaRPr lang="en-GB" dirty="0"/>
          </a:p>
        </p:txBody>
      </p:sp>
    </p:spTree>
    <p:extLst>
      <p:ext uri="{BB962C8B-B14F-4D97-AF65-F5344CB8AC3E}">
        <p14:creationId xmlns:p14="http://schemas.microsoft.com/office/powerpoint/2010/main" val="992909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MDS</a:t>
            </a:r>
            <a:endParaRPr lang="en-GB" dirty="0"/>
          </a:p>
        </p:txBody>
      </p:sp>
      <p:sp>
        <p:nvSpPr>
          <p:cNvPr id="3" name="Text Placeholder 2"/>
          <p:cNvSpPr>
            <a:spLocks noGrp="1"/>
          </p:cNvSpPr>
          <p:nvPr>
            <p:ph type="body" sz="half" idx="2"/>
          </p:nvPr>
        </p:nvSpPr>
        <p:spPr/>
        <p:txBody>
          <a:bodyPr/>
          <a:lstStyle/>
          <a:p>
            <a:r>
              <a:rPr lang="en-GB" dirty="0"/>
              <a:t>Select 14 Cities</a:t>
            </a:r>
          </a:p>
        </p:txBody>
      </p:sp>
      <p:sp>
        <p:nvSpPr>
          <p:cNvPr id="5" name="Text Placeholder 4"/>
          <p:cNvSpPr>
            <a:spLocks noGrp="1"/>
          </p:cNvSpPr>
          <p:nvPr>
            <p:ph type="body" sz="half" idx="15"/>
          </p:nvPr>
        </p:nvSpPr>
        <p:spPr/>
        <p:txBody>
          <a:bodyPr/>
          <a:lstStyle/>
          <a:p>
            <a:r>
              <a:rPr lang="en-GB"/>
              <a:t>Data are Distances</a:t>
            </a:r>
            <a:endParaRPr lang="en-GB" dirty="0"/>
          </a:p>
        </p:txBody>
      </p:sp>
      <p:pic>
        <p:nvPicPr>
          <p:cNvPr id="7" name="Content Placeholder 6">
            <a:extLst>
              <a:ext uri="{FF2B5EF4-FFF2-40B4-BE49-F238E27FC236}">
                <a16:creationId xmlns:a16="http://schemas.microsoft.com/office/drawing/2014/main" id="{ACE30C0D-D750-41AA-8026-B78409865803}"/>
              </a:ext>
            </a:extLst>
          </p:cNvPr>
          <p:cNvPicPr>
            <a:picLocks noGrp="1" noChangeAspect="1"/>
          </p:cNvPicPr>
          <p:nvPr>
            <p:ph sz="quarter" idx="13"/>
          </p:nvPr>
        </p:nvPicPr>
        <p:blipFill>
          <a:blip r:embed="rId3"/>
          <a:stretch>
            <a:fillRect/>
          </a:stretch>
        </p:blipFill>
        <p:spPr>
          <a:xfrm>
            <a:off x="368300" y="2304356"/>
            <a:ext cx="5668963" cy="3543101"/>
          </a:xfrm>
          <a:prstGeom prst="rect">
            <a:avLst/>
          </a:prstGeom>
        </p:spPr>
      </p:pic>
      <p:pic>
        <p:nvPicPr>
          <p:cNvPr id="10" name="Content Placeholder 9">
            <a:extLst>
              <a:ext uri="{FF2B5EF4-FFF2-40B4-BE49-F238E27FC236}">
                <a16:creationId xmlns:a16="http://schemas.microsoft.com/office/drawing/2014/main" id="{F363219E-CEC5-40BF-8BEF-8982489FB036}"/>
              </a:ext>
            </a:extLst>
          </p:cNvPr>
          <p:cNvPicPr>
            <a:picLocks noGrp="1" noChangeAspect="1"/>
          </p:cNvPicPr>
          <p:nvPr>
            <p:ph sz="quarter" idx="14"/>
          </p:nvPr>
        </p:nvPicPr>
        <p:blipFill>
          <a:blip r:embed="rId3"/>
          <a:stretch>
            <a:fillRect/>
          </a:stretch>
        </p:blipFill>
        <p:spPr>
          <a:xfrm>
            <a:off x="6154738" y="2304356"/>
            <a:ext cx="5668962" cy="3543101"/>
          </a:xfrm>
          <a:prstGeom prst="rect">
            <a:avLst/>
          </a:prstGeom>
        </p:spPr>
      </p:pic>
      <p:sp>
        <p:nvSpPr>
          <p:cNvPr id="8" name="Oval 7"/>
          <p:cNvSpPr/>
          <p:nvPr/>
        </p:nvSpPr>
        <p:spPr>
          <a:xfrm>
            <a:off x="7924800" y="4076700"/>
            <a:ext cx="646906" cy="635125"/>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7773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MDS</a:t>
            </a:r>
            <a:endParaRPr lang="en-GB" dirty="0"/>
          </a:p>
        </p:txBody>
      </p:sp>
      <p:sp>
        <p:nvSpPr>
          <p:cNvPr id="3" name="Text Placeholder 2"/>
          <p:cNvSpPr>
            <a:spLocks noGrp="1"/>
          </p:cNvSpPr>
          <p:nvPr>
            <p:ph type="body" sz="half" idx="2"/>
          </p:nvPr>
        </p:nvSpPr>
        <p:spPr/>
        <p:txBody>
          <a:bodyPr/>
          <a:lstStyle/>
          <a:p>
            <a:r>
              <a:rPr lang="en-GB"/>
              <a:t>Model Dialog Box</a:t>
            </a:r>
            <a:endParaRPr lang="en-GB" dirty="0"/>
          </a:p>
        </p:txBody>
      </p:sp>
      <p:sp>
        <p:nvSpPr>
          <p:cNvPr id="5" name="Text Placeholder 4"/>
          <p:cNvSpPr>
            <a:spLocks noGrp="1"/>
          </p:cNvSpPr>
          <p:nvPr>
            <p:ph type="body" sz="half" idx="15"/>
          </p:nvPr>
        </p:nvSpPr>
        <p:spPr/>
        <p:txBody>
          <a:bodyPr/>
          <a:lstStyle/>
          <a:p>
            <a:r>
              <a:rPr lang="en-GB"/>
              <a:t>Options Dialog Box</a:t>
            </a:r>
            <a:endParaRPr lang="en-GB" dirty="0"/>
          </a:p>
        </p:txBody>
      </p:sp>
      <p:pic>
        <p:nvPicPr>
          <p:cNvPr id="10" name="Content Placeholder 9">
            <a:extLst>
              <a:ext uri="{FF2B5EF4-FFF2-40B4-BE49-F238E27FC236}">
                <a16:creationId xmlns:a16="http://schemas.microsoft.com/office/drawing/2014/main" id="{1465E136-09FA-42CD-8BB9-CBC6424BF60A}"/>
              </a:ext>
            </a:extLst>
          </p:cNvPr>
          <p:cNvPicPr>
            <a:picLocks noGrp="1" noChangeAspect="1"/>
          </p:cNvPicPr>
          <p:nvPr>
            <p:ph sz="quarter" idx="14"/>
          </p:nvPr>
        </p:nvPicPr>
        <p:blipFill>
          <a:blip r:embed="rId3"/>
          <a:stretch>
            <a:fillRect/>
          </a:stretch>
        </p:blipFill>
        <p:spPr>
          <a:xfrm>
            <a:off x="6154738" y="2304356"/>
            <a:ext cx="5160962" cy="3543101"/>
          </a:xfrm>
          <a:prstGeom prst="rect">
            <a:avLst/>
          </a:prstGeom>
        </p:spPr>
      </p:pic>
      <p:pic>
        <p:nvPicPr>
          <p:cNvPr id="9" name="Picture 8">
            <a:extLst>
              <a:ext uri="{FF2B5EF4-FFF2-40B4-BE49-F238E27FC236}">
                <a16:creationId xmlns:a16="http://schemas.microsoft.com/office/drawing/2014/main" id="{2DE8C616-75B1-4920-A301-AC314A0B889E}"/>
              </a:ext>
            </a:extLst>
          </p:cNvPr>
          <p:cNvPicPr>
            <a:picLocks noChangeAspect="1"/>
          </p:cNvPicPr>
          <p:nvPr/>
        </p:nvPicPr>
        <p:blipFill>
          <a:blip r:embed="rId4"/>
          <a:stretch>
            <a:fillRect/>
          </a:stretch>
        </p:blipFill>
        <p:spPr>
          <a:xfrm>
            <a:off x="609600" y="2304356"/>
            <a:ext cx="5422900" cy="3543101"/>
          </a:xfrm>
          <a:prstGeom prst="rect">
            <a:avLst/>
          </a:prstGeom>
        </p:spPr>
      </p:pic>
    </p:spTree>
    <p:extLst>
      <p:ext uri="{BB962C8B-B14F-4D97-AF65-F5344CB8AC3E}">
        <p14:creationId xmlns:p14="http://schemas.microsoft.com/office/powerpoint/2010/main" val="1116681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B02CAE-8E06-4C24-AA69-229D91F4B16E}"/>
              </a:ext>
            </a:extLst>
          </p:cNvPr>
          <p:cNvSpPr/>
          <p:nvPr/>
        </p:nvSpPr>
        <p:spPr>
          <a:xfrm>
            <a:off x="4581525" y="2495550"/>
            <a:ext cx="923925" cy="1200150"/>
          </a:xfrm>
          <a:prstGeom prst="rect">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Rounded Corners 5">
            <a:extLst>
              <a:ext uri="{FF2B5EF4-FFF2-40B4-BE49-F238E27FC236}">
                <a16:creationId xmlns:a16="http://schemas.microsoft.com/office/drawing/2014/main" id="{96814CCD-65BC-4A2F-B93F-36F9DF51873C}"/>
              </a:ext>
            </a:extLst>
          </p:cNvPr>
          <p:cNvSpPr/>
          <p:nvPr/>
        </p:nvSpPr>
        <p:spPr>
          <a:xfrm>
            <a:off x="4581525" y="2362203"/>
            <a:ext cx="1009650" cy="14477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p:cNvSpPr>
            <a:spLocks noGrp="1"/>
          </p:cNvSpPr>
          <p:nvPr>
            <p:ph type="title"/>
          </p:nvPr>
        </p:nvSpPr>
        <p:spPr>
          <a:xfrm>
            <a:off x="215900" y="228601"/>
            <a:ext cx="11455400" cy="1066801"/>
          </a:xfrm>
        </p:spPr>
        <p:txBody>
          <a:bodyPr/>
          <a:lstStyle/>
          <a:p>
            <a:r>
              <a:rPr lang="en-GB"/>
              <a:t>Model &amp; Options Summary</a:t>
            </a:r>
            <a:endParaRPr lang="en-GB" dirty="0"/>
          </a:p>
        </p:txBody>
      </p:sp>
      <p:pic>
        <p:nvPicPr>
          <p:cNvPr id="4" name="Content Placeholder 3">
            <a:extLst>
              <a:ext uri="{FF2B5EF4-FFF2-40B4-BE49-F238E27FC236}">
                <a16:creationId xmlns:a16="http://schemas.microsoft.com/office/drawing/2014/main" id="{ADCB9A34-14A2-4766-B189-C9699AF6B04B}"/>
              </a:ext>
            </a:extLst>
          </p:cNvPr>
          <p:cNvPicPr>
            <a:picLocks noGrp="1" noChangeAspect="1"/>
          </p:cNvPicPr>
          <p:nvPr>
            <p:ph sz="quarter" idx="13"/>
          </p:nvPr>
        </p:nvPicPr>
        <p:blipFill>
          <a:blip r:embed="rId3"/>
          <a:stretch>
            <a:fillRect/>
          </a:stretch>
        </p:blipFill>
        <p:spPr>
          <a:xfrm>
            <a:off x="1323340" y="1628775"/>
            <a:ext cx="7249160" cy="4489452"/>
          </a:xfrm>
          <a:prstGeom prst="rect">
            <a:avLst/>
          </a:prstGeom>
        </p:spPr>
      </p:pic>
    </p:spTree>
    <p:extLst>
      <p:ext uri="{BB962C8B-B14F-4D97-AF65-F5344CB8AC3E}">
        <p14:creationId xmlns:p14="http://schemas.microsoft.com/office/powerpoint/2010/main" val="1725710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Output: Coordinates &amp; Distances</a:t>
            </a:r>
            <a:endParaRPr lang="en-GB" dirty="0"/>
          </a:p>
        </p:txBody>
      </p:sp>
      <p:pic>
        <p:nvPicPr>
          <p:cNvPr id="5" name="Picture 4">
            <a:extLst>
              <a:ext uri="{FF2B5EF4-FFF2-40B4-BE49-F238E27FC236}">
                <a16:creationId xmlns:a16="http://schemas.microsoft.com/office/drawing/2014/main" id="{80DE5E17-6CFF-43B8-812C-F2CF19432F66}"/>
              </a:ext>
            </a:extLst>
          </p:cNvPr>
          <p:cNvPicPr>
            <a:picLocks noChangeAspect="1"/>
          </p:cNvPicPr>
          <p:nvPr/>
        </p:nvPicPr>
        <p:blipFill rotWithShape="1">
          <a:blip r:embed="rId3"/>
          <a:srcRect l="14907" t="3333" r="25648" b="10667"/>
          <a:stretch/>
        </p:blipFill>
        <p:spPr>
          <a:xfrm>
            <a:off x="467360" y="1798320"/>
            <a:ext cx="4947920" cy="3748504"/>
          </a:xfrm>
          <a:prstGeom prst="rect">
            <a:avLst/>
          </a:prstGeom>
        </p:spPr>
      </p:pic>
      <p:pic>
        <p:nvPicPr>
          <p:cNvPr id="9" name="Content Placeholder 8">
            <a:extLst>
              <a:ext uri="{FF2B5EF4-FFF2-40B4-BE49-F238E27FC236}">
                <a16:creationId xmlns:a16="http://schemas.microsoft.com/office/drawing/2014/main" id="{2F0657F0-4896-42DF-BE56-C24B8B77DFF1}"/>
              </a:ext>
            </a:extLst>
          </p:cNvPr>
          <p:cNvPicPr>
            <a:picLocks noGrp="1" noChangeAspect="1"/>
          </p:cNvPicPr>
          <p:nvPr>
            <p:ph sz="quarter" idx="14"/>
          </p:nvPr>
        </p:nvPicPr>
        <p:blipFill rotWithShape="1">
          <a:blip r:embed="rId4"/>
          <a:srcRect l="10792" t="3430" r="4974" b="7677"/>
          <a:stretch/>
        </p:blipFill>
        <p:spPr>
          <a:xfrm>
            <a:off x="6380480" y="1798320"/>
            <a:ext cx="4775200" cy="3748504"/>
          </a:xfrm>
          <a:prstGeom prst="rect">
            <a:avLst/>
          </a:prstGeom>
        </p:spPr>
      </p:pic>
    </p:spTree>
    <p:extLst>
      <p:ext uri="{BB962C8B-B14F-4D97-AF65-F5344CB8AC3E}">
        <p14:creationId xmlns:p14="http://schemas.microsoft.com/office/powerpoint/2010/main" val="861858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sz="4000" kern="1200">
                <a:solidFill>
                  <a:schemeClr val="tx1"/>
                </a:solidFill>
                <a:latin typeface="+mj-lt"/>
                <a:ea typeface="+mj-ea"/>
                <a:cs typeface="+mj-cs"/>
              </a:rPr>
              <a:t>Output: Map </a:t>
            </a:r>
          </a:p>
        </p:txBody>
      </p:sp>
      <p:sp>
        <p:nvSpPr>
          <p:cNvPr id="13" name="Rectangle: Rounded Corners 12">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3" name="Picture 2">
            <a:extLst>
              <a:ext uri="{FF2B5EF4-FFF2-40B4-BE49-F238E27FC236}">
                <a16:creationId xmlns:a16="http://schemas.microsoft.com/office/drawing/2014/main" id="{0A32F5C4-7BB6-4958-B362-5382607D5432}"/>
              </a:ext>
            </a:extLst>
          </p:cNvPr>
          <p:cNvPicPr>
            <a:picLocks noChangeAspect="1"/>
          </p:cNvPicPr>
          <p:nvPr/>
        </p:nvPicPr>
        <p:blipFill rotWithShape="1">
          <a:blip r:embed="rId3"/>
          <a:srcRect l="4482" r="14923"/>
          <a:stretch/>
        </p:blipFill>
        <p:spPr>
          <a:xfrm>
            <a:off x="419830" y="2128345"/>
            <a:ext cx="5577840" cy="3957495"/>
          </a:xfrm>
          <a:prstGeom prst="rect">
            <a:avLst/>
          </a:prstGeom>
        </p:spPr>
      </p:pic>
      <p:pic>
        <p:nvPicPr>
          <p:cNvPr id="4" name="Picture 2"/>
          <p:cNvPicPr>
            <a:picLocks noGrp="1" noChangeAspect="1" noChangeArrowheads="1"/>
          </p:cNvPicPr>
          <p:nvPr>
            <p:ph sz="quarter" idx="13"/>
          </p:nvPr>
        </p:nvPicPr>
        <p:blipFill rotWithShape="1">
          <a:blip r:embed="rId4">
            <a:extLst>
              <a:ext uri="{28A0092B-C50C-407E-A947-70E740481C1C}">
                <a14:useLocalDpi xmlns:a14="http://schemas.microsoft.com/office/drawing/2010/main" val="0"/>
              </a:ext>
            </a:extLst>
          </a:blip>
          <a:srcRect t="2988" r="2" b="5578"/>
          <a:stretch/>
        </p:blipFill>
        <p:spPr bwMode="auto">
          <a:xfrm>
            <a:off x="6194332" y="2128367"/>
            <a:ext cx="5577840" cy="408660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375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Key Pieces of Information</a:t>
            </a:r>
          </a:p>
        </p:txBody>
      </p:sp>
      <p:graphicFrame>
        <p:nvGraphicFramePr>
          <p:cNvPr id="4" name="Content Placeholder 3"/>
          <p:cNvGraphicFramePr>
            <a:graphicFrameLocks noGrp="1"/>
          </p:cNvGraphicFramePr>
          <p:nvPr>
            <p:ph sz="quarter" idx="13"/>
          </p:nvPr>
        </p:nvGraphicFramePr>
        <p:xfrm>
          <a:off x="1798638" y="1412877"/>
          <a:ext cx="8617842" cy="4824435"/>
        </p:xfrm>
        <a:graphic>
          <a:graphicData uri="http://schemas.openxmlformats.org/drawingml/2006/table">
            <a:tbl>
              <a:tblPr>
                <a:tableStyleId>{5C22544A-7EE6-4342-B048-85BDC9FD1C3A}</a:tableStyleId>
              </a:tblPr>
              <a:tblGrid>
                <a:gridCol w="2191649">
                  <a:extLst>
                    <a:ext uri="{9D8B030D-6E8A-4147-A177-3AD203B41FA5}">
                      <a16:colId xmlns:a16="http://schemas.microsoft.com/office/drawing/2014/main" val="20000"/>
                    </a:ext>
                  </a:extLst>
                </a:gridCol>
                <a:gridCol w="936343">
                  <a:extLst>
                    <a:ext uri="{9D8B030D-6E8A-4147-A177-3AD203B41FA5}">
                      <a16:colId xmlns:a16="http://schemas.microsoft.com/office/drawing/2014/main" val="20001"/>
                    </a:ext>
                  </a:extLst>
                </a:gridCol>
                <a:gridCol w="2191649">
                  <a:extLst>
                    <a:ext uri="{9D8B030D-6E8A-4147-A177-3AD203B41FA5}">
                      <a16:colId xmlns:a16="http://schemas.microsoft.com/office/drawing/2014/main" val="20002"/>
                    </a:ext>
                  </a:extLst>
                </a:gridCol>
                <a:gridCol w="936343">
                  <a:extLst>
                    <a:ext uri="{9D8B030D-6E8A-4147-A177-3AD203B41FA5}">
                      <a16:colId xmlns:a16="http://schemas.microsoft.com/office/drawing/2014/main" val="20003"/>
                    </a:ext>
                  </a:extLst>
                </a:gridCol>
                <a:gridCol w="2361858">
                  <a:extLst>
                    <a:ext uri="{9D8B030D-6E8A-4147-A177-3AD203B41FA5}">
                      <a16:colId xmlns:a16="http://schemas.microsoft.com/office/drawing/2014/main" val="20004"/>
                    </a:ext>
                  </a:extLst>
                </a:gridCol>
              </a:tblGrid>
              <a:tr h="964887">
                <a:tc>
                  <a:txBody>
                    <a:bodyPr/>
                    <a:lstStyle/>
                    <a:p>
                      <a:pPr algn="ctr"/>
                      <a:r>
                        <a:rPr lang="en-GB" dirty="0">
                          <a:solidFill>
                            <a:sysClr val="windowText" lastClr="000000"/>
                          </a:solidFill>
                        </a:rPr>
                        <a:t>Brands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endParaRPr lang="en-GB" dirty="0">
                        <a:solidFill>
                          <a:sysClr val="windowText" lastClr="0000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dirty="0">
                          <a:solidFill>
                            <a:sysClr val="windowText" lastClr="000000"/>
                          </a:solidFill>
                        </a:rPr>
                        <a:t>Cities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GB" dirty="0">
                        <a:solidFill>
                          <a:sysClr val="windowText" lastClr="000000"/>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dirty="0">
                          <a:solidFill>
                            <a:sysClr val="windowText" lastClr="000000"/>
                          </a:solidFill>
                        </a:rPr>
                        <a:t>Relevant Market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0"/>
                  </a:ext>
                </a:extLst>
              </a:tr>
              <a:tr h="964887">
                <a:tc>
                  <a:txBody>
                    <a:bodyPr/>
                    <a:lstStyle/>
                    <a:p>
                      <a:pPr algn="ctr"/>
                      <a:endParaRPr lang="en-GB">
                        <a:solidFill>
                          <a:sysClr val="windowText" lastClr="000000"/>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GB" dirty="0">
                        <a:solidFill>
                          <a:sysClr val="windowText" lastClr="000000"/>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GB" dirty="0">
                        <a:solidFill>
                          <a:sysClr val="windowText" lastClr="000000"/>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GB" dirty="0">
                        <a:solidFill>
                          <a:sysClr val="windowText" lastClr="000000"/>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GB" dirty="0">
                        <a:solidFill>
                          <a:sysClr val="windowText" lastClr="000000"/>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64887">
                <a:tc>
                  <a:txBody>
                    <a:bodyPr/>
                    <a:lstStyle/>
                    <a:p>
                      <a:pPr algn="ctr"/>
                      <a:r>
                        <a:rPr lang="en-GB" dirty="0">
                          <a:solidFill>
                            <a:sysClr val="windowText" lastClr="000000"/>
                          </a:solidFill>
                        </a:rPr>
                        <a:t>Axes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endParaRPr lang="en-GB">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dirty="0">
                          <a:solidFill>
                            <a:sysClr val="windowText" lastClr="000000"/>
                          </a:solidFill>
                        </a:rPr>
                        <a:t>North versus South  &amp; </a:t>
                      </a:r>
                    </a:p>
                    <a:p>
                      <a:pPr algn="ctr"/>
                      <a:r>
                        <a:rPr lang="en-GB" dirty="0">
                          <a:solidFill>
                            <a:sysClr val="windowText" lastClr="000000"/>
                          </a:solidFill>
                        </a:rPr>
                        <a:t>East versus West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GB" dirty="0">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dirty="0">
                          <a:solidFill>
                            <a:sysClr val="windowText" lastClr="000000"/>
                          </a:solidFill>
                        </a:rPr>
                        <a:t>Dimensions used by consumers to differentiate</a:t>
                      </a:r>
                      <a:r>
                        <a:rPr lang="en-GB" baseline="0" dirty="0">
                          <a:solidFill>
                            <a:sysClr val="windowText" lastClr="000000"/>
                          </a:solidFill>
                        </a:rPr>
                        <a:t> brands</a:t>
                      </a:r>
                      <a:endParaRPr lang="en-GB" dirty="0">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2"/>
                  </a:ext>
                </a:extLst>
              </a:tr>
              <a:tr h="964887">
                <a:tc>
                  <a:txBody>
                    <a:bodyPr/>
                    <a:lstStyle/>
                    <a:p>
                      <a:pPr algn="ctr"/>
                      <a:endParaRPr lang="en-GB">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dirty="0">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64887">
                <a:tc>
                  <a:txBody>
                    <a:bodyPr/>
                    <a:lstStyle/>
                    <a:p>
                      <a:pPr algn="ctr"/>
                      <a:r>
                        <a:rPr lang="en-GB" dirty="0">
                          <a:solidFill>
                            <a:sysClr val="windowText" lastClr="000000"/>
                          </a:solidFill>
                        </a:rPr>
                        <a:t>Distance or Similarity Measure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endParaRPr lang="en-GB">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dirty="0">
                          <a:solidFill>
                            <a:sysClr val="windowText" lastClr="000000"/>
                          </a:solidFill>
                        </a:rPr>
                        <a:t>Mileage between cities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GB" dirty="0">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dirty="0">
                          <a:solidFill>
                            <a:sysClr val="windowText" lastClr="000000"/>
                          </a:solidFill>
                        </a:rPr>
                        <a:t>Relative similarity (or dissimilarity) of brands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4"/>
                  </a:ext>
                </a:extLst>
              </a:tr>
            </a:tbl>
          </a:graphicData>
        </a:graphic>
      </p:graphicFrame>
      <p:cxnSp>
        <p:nvCxnSpPr>
          <p:cNvPr id="5" name="Straight Arrow Connector 4"/>
          <p:cNvCxnSpPr/>
          <p:nvPr/>
        </p:nvCxnSpPr>
        <p:spPr>
          <a:xfrm>
            <a:off x="4007768" y="1844824"/>
            <a:ext cx="936104" cy="0"/>
          </a:xfrm>
          <a:prstGeom prst="straightConnector1">
            <a:avLst/>
          </a:prstGeom>
          <a:ln w="38100">
            <a:solidFill>
              <a:schemeClr val="tx1">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010825" y="3861048"/>
            <a:ext cx="936104" cy="0"/>
          </a:xfrm>
          <a:prstGeom prst="straightConnector1">
            <a:avLst/>
          </a:prstGeom>
          <a:ln w="38100">
            <a:solidFill>
              <a:schemeClr val="tx1">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07768" y="5805264"/>
            <a:ext cx="936104" cy="0"/>
          </a:xfrm>
          <a:prstGeom prst="straightConnector1">
            <a:avLst/>
          </a:prstGeom>
          <a:ln w="38100">
            <a:solidFill>
              <a:schemeClr val="tx1">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104112" y="1844824"/>
            <a:ext cx="936104" cy="0"/>
          </a:xfrm>
          <a:prstGeom prst="straightConnector1">
            <a:avLst/>
          </a:prstGeom>
          <a:ln w="38100">
            <a:solidFill>
              <a:schemeClr val="tx1">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07169" y="3861048"/>
            <a:ext cx="936104" cy="0"/>
          </a:xfrm>
          <a:prstGeom prst="straightConnector1">
            <a:avLst/>
          </a:prstGeom>
          <a:ln w="38100">
            <a:solidFill>
              <a:schemeClr val="tx1">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04112" y="5805264"/>
            <a:ext cx="936104" cy="0"/>
          </a:xfrm>
          <a:prstGeom prst="straightConnector1">
            <a:avLst/>
          </a:prstGeom>
          <a:ln w="38100">
            <a:solidFill>
              <a:schemeClr val="tx1">
                <a:lumMod val="90000"/>
                <a:lumOff val="1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645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Decisions in MDS</a:t>
            </a:r>
            <a:endParaRPr lang="en-US" dirty="0"/>
          </a:p>
        </p:txBody>
      </p:sp>
      <p:graphicFrame>
        <p:nvGraphicFramePr>
          <p:cNvPr id="4" name="Content Placeholder 3"/>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99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Select Brands to Include</a:t>
            </a:r>
            <a:endParaRPr lang="en-GB" dirty="0"/>
          </a:p>
        </p:txBody>
      </p:sp>
      <p:graphicFrame>
        <p:nvGraphicFramePr>
          <p:cNvPr id="4" name="Content Placeholder 3"/>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166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Approaches to Developing Maps</a:t>
            </a:r>
            <a:endParaRPr lang="en-US" dirty="0"/>
          </a:p>
        </p:txBody>
      </p:sp>
      <p:graphicFrame>
        <p:nvGraphicFramePr>
          <p:cNvPr id="6" name="Content Placeholder 5"/>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7939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Direct Approach – (Dis)Similarity Judgments</a:t>
            </a:r>
          </a:p>
        </p:txBody>
      </p:sp>
      <p:graphicFrame>
        <p:nvGraphicFramePr>
          <p:cNvPr id="4" name="Content Placeholder 3"/>
          <p:cNvGraphicFramePr>
            <a:graphicFrameLocks noGrp="1"/>
          </p:cNvGraphicFramePr>
          <p:nvPr>
            <p:ph sz="quarter" idx="13"/>
          </p:nvPr>
        </p:nvGraphicFramePr>
        <p:xfrm>
          <a:off x="1798639" y="1412875"/>
          <a:ext cx="8219261" cy="4240080"/>
        </p:xfrm>
        <a:graphic>
          <a:graphicData uri="http://schemas.openxmlformats.org/drawingml/2006/table">
            <a:tbl>
              <a:tblPr firstRow="1" bandRow="1">
                <a:tableStyleId>{5C22544A-7EE6-4342-B048-85BDC9FD1C3A}</a:tableStyleId>
              </a:tblPr>
              <a:tblGrid>
                <a:gridCol w="2353146">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709017">
                  <a:extLst>
                    <a:ext uri="{9D8B030D-6E8A-4147-A177-3AD203B41FA5}">
                      <a16:colId xmlns:a16="http://schemas.microsoft.com/office/drawing/2014/main" val="20002"/>
                    </a:ext>
                  </a:extLst>
                </a:gridCol>
                <a:gridCol w="709017">
                  <a:extLst>
                    <a:ext uri="{9D8B030D-6E8A-4147-A177-3AD203B41FA5}">
                      <a16:colId xmlns:a16="http://schemas.microsoft.com/office/drawing/2014/main" val="20003"/>
                    </a:ext>
                  </a:extLst>
                </a:gridCol>
                <a:gridCol w="709017">
                  <a:extLst>
                    <a:ext uri="{9D8B030D-6E8A-4147-A177-3AD203B41FA5}">
                      <a16:colId xmlns:a16="http://schemas.microsoft.com/office/drawing/2014/main" val="20004"/>
                    </a:ext>
                  </a:extLst>
                </a:gridCol>
                <a:gridCol w="709017">
                  <a:extLst>
                    <a:ext uri="{9D8B030D-6E8A-4147-A177-3AD203B41FA5}">
                      <a16:colId xmlns:a16="http://schemas.microsoft.com/office/drawing/2014/main" val="20005"/>
                    </a:ext>
                  </a:extLst>
                </a:gridCol>
                <a:gridCol w="709017">
                  <a:extLst>
                    <a:ext uri="{9D8B030D-6E8A-4147-A177-3AD203B41FA5}">
                      <a16:colId xmlns:a16="http://schemas.microsoft.com/office/drawing/2014/main" val="20006"/>
                    </a:ext>
                  </a:extLst>
                </a:gridCol>
                <a:gridCol w="1240910">
                  <a:extLst>
                    <a:ext uri="{9D8B030D-6E8A-4147-A177-3AD203B41FA5}">
                      <a16:colId xmlns:a16="http://schemas.microsoft.com/office/drawing/2014/main" val="20007"/>
                    </a:ext>
                  </a:extLst>
                </a:gridCol>
              </a:tblGrid>
              <a:tr h="370840">
                <a:tc>
                  <a:txBody>
                    <a:bodyPr/>
                    <a:lstStyle/>
                    <a:p>
                      <a:pPr algn="ctr"/>
                      <a:r>
                        <a:rPr lang="en-GB" dirty="0"/>
                        <a:t>Brand Pair</a:t>
                      </a:r>
                    </a:p>
                  </a:txBody>
                  <a:tcPr anchor="ctr"/>
                </a:tc>
                <a:tc>
                  <a:txBody>
                    <a:bodyPr/>
                    <a:lstStyle/>
                    <a:p>
                      <a:pPr algn="ctr"/>
                      <a:r>
                        <a:rPr lang="en-GB" dirty="0"/>
                        <a:t>Very Similar</a:t>
                      </a:r>
                    </a:p>
                  </a:txBody>
                  <a:tcPr anchor="ctr"/>
                </a:tc>
                <a:tc>
                  <a:txBody>
                    <a:bodyPr/>
                    <a:lstStyle/>
                    <a:p>
                      <a:pPr algn="ctr"/>
                      <a:endParaRPr lang="en-GB" dirty="0"/>
                    </a:p>
                  </a:txBody>
                  <a:tcPr anchor="ctr"/>
                </a:tc>
                <a:tc>
                  <a:txBody>
                    <a:bodyPr/>
                    <a:lstStyle/>
                    <a:p>
                      <a:pPr algn="ctr"/>
                      <a:endParaRPr lang="en-GB" dirty="0"/>
                    </a:p>
                  </a:txBody>
                  <a:tcPr anchor="ctr"/>
                </a:tc>
                <a:tc>
                  <a:txBody>
                    <a:bodyPr/>
                    <a:lstStyle/>
                    <a:p>
                      <a:pPr algn="ctr"/>
                      <a:endParaRPr lang="en-GB" dirty="0"/>
                    </a:p>
                  </a:txBody>
                  <a:tcPr anchor="ctr"/>
                </a:tc>
                <a:tc>
                  <a:txBody>
                    <a:bodyPr/>
                    <a:lstStyle/>
                    <a:p>
                      <a:pPr algn="ctr"/>
                      <a:endParaRPr lang="en-GB" dirty="0"/>
                    </a:p>
                  </a:txBody>
                  <a:tcPr anchor="ctr"/>
                </a:tc>
                <a:tc>
                  <a:txBody>
                    <a:bodyPr/>
                    <a:lstStyle/>
                    <a:p>
                      <a:pPr algn="ctr"/>
                      <a:endParaRPr lang="en-GB" dirty="0"/>
                    </a:p>
                  </a:txBody>
                  <a:tcPr anchor="ctr"/>
                </a:tc>
                <a:tc>
                  <a:txBody>
                    <a:bodyPr/>
                    <a:lstStyle/>
                    <a:p>
                      <a:pPr algn="ctr"/>
                      <a:r>
                        <a:rPr lang="en-GB" dirty="0"/>
                        <a:t>Very Dissimilar</a:t>
                      </a:r>
                    </a:p>
                  </a:txBody>
                  <a:tcPr anchor="ctr"/>
                </a:tc>
                <a:extLst>
                  <a:ext uri="{0D108BD9-81ED-4DB2-BD59-A6C34878D82A}">
                    <a16:rowId xmlns:a16="http://schemas.microsoft.com/office/drawing/2014/main" val="10000"/>
                  </a:ext>
                </a:extLst>
              </a:tr>
              <a:tr h="720000">
                <a:tc>
                  <a:txBody>
                    <a:bodyPr/>
                    <a:lstStyle/>
                    <a:p>
                      <a:pPr algn="ctr"/>
                      <a:r>
                        <a:rPr lang="en-GB" dirty="0"/>
                        <a:t>Crest / Colgate</a:t>
                      </a:r>
                    </a:p>
                  </a:txBody>
                  <a:tcPr anchor="ctr"/>
                </a:tc>
                <a:tc>
                  <a:txBody>
                    <a:bodyPr/>
                    <a:lstStyle/>
                    <a:p>
                      <a:pPr algn="ctr"/>
                      <a:r>
                        <a:rPr lang="en-GB" dirty="0"/>
                        <a:t>1</a:t>
                      </a:r>
                    </a:p>
                  </a:txBody>
                  <a:tcPr anchor="ctr"/>
                </a:tc>
                <a:tc>
                  <a:txBody>
                    <a:bodyPr/>
                    <a:lstStyle/>
                    <a:p>
                      <a:pPr algn="ctr"/>
                      <a:r>
                        <a:rPr lang="en-GB" dirty="0"/>
                        <a:t>2</a:t>
                      </a:r>
                    </a:p>
                  </a:txBody>
                  <a:tcPr anchor="ctr"/>
                </a:tc>
                <a:tc>
                  <a:txBody>
                    <a:bodyPr/>
                    <a:lstStyle/>
                    <a:p>
                      <a:pPr algn="ctr"/>
                      <a:r>
                        <a:rPr lang="en-GB" dirty="0"/>
                        <a:t>3</a:t>
                      </a:r>
                    </a:p>
                  </a:txBody>
                  <a:tcPr anchor="ctr"/>
                </a:tc>
                <a:tc>
                  <a:txBody>
                    <a:bodyPr/>
                    <a:lstStyle/>
                    <a:p>
                      <a:pPr algn="ctr"/>
                      <a:r>
                        <a:rPr lang="en-GB" dirty="0"/>
                        <a:t>4</a:t>
                      </a:r>
                    </a:p>
                  </a:txBody>
                  <a:tcPr anchor="ctr"/>
                </a:tc>
                <a:tc>
                  <a:txBody>
                    <a:bodyPr/>
                    <a:lstStyle/>
                    <a:p>
                      <a:pPr algn="ctr"/>
                      <a:r>
                        <a:rPr lang="en-GB" dirty="0"/>
                        <a:t>5</a:t>
                      </a:r>
                    </a:p>
                  </a:txBody>
                  <a:tcPr anchor="ctr"/>
                </a:tc>
                <a:tc>
                  <a:txBody>
                    <a:bodyPr/>
                    <a:lstStyle/>
                    <a:p>
                      <a:pPr algn="ctr"/>
                      <a:r>
                        <a:rPr lang="en-GB" dirty="0"/>
                        <a:t>6</a:t>
                      </a:r>
                    </a:p>
                  </a:txBody>
                  <a:tcPr anchor="ctr"/>
                </a:tc>
                <a:tc>
                  <a:txBody>
                    <a:bodyPr/>
                    <a:lstStyle/>
                    <a:p>
                      <a:pPr algn="ctr"/>
                      <a:r>
                        <a:rPr lang="en-GB" dirty="0"/>
                        <a:t>7</a:t>
                      </a:r>
                    </a:p>
                  </a:txBody>
                  <a:tcPr anchor="ctr"/>
                </a:tc>
                <a:extLst>
                  <a:ext uri="{0D108BD9-81ED-4DB2-BD59-A6C34878D82A}">
                    <a16:rowId xmlns:a16="http://schemas.microsoft.com/office/drawing/2014/main" val="10001"/>
                  </a:ext>
                </a:extLst>
              </a:tr>
              <a:tr h="720000">
                <a:tc>
                  <a:txBody>
                    <a:bodyPr/>
                    <a:lstStyle/>
                    <a:p>
                      <a:pPr algn="ctr"/>
                      <a:r>
                        <a:rPr lang="en-GB" dirty="0"/>
                        <a:t>Aqua-Fresh / Crest</a:t>
                      </a:r>
                    </a:p>
                  </a:txBody>
                  <a:tcPr anchor="ctr"/>
                </a:tc>
                <a:tc>
                  <a:txBody>
                    <a:bodyPr/>
                    <a:lstStyle/>
                    <a:p>
                      <a:pPr algn="ctr"/>
                      <a:r>
                        <a:rPr lang="en-GB" dirty="0"/>
                        <a:t>1</a:t>
                      </a:r>
                    </a:p>
                  </a:txBody>
                  <a:tcPr anchor="ctr"/>
                </a:tc>
                <a:tc>
                  <a:txBody>
                    <a:bodyPr/>
                    <a:lstStyle/>
                    <a:p>
                      <a:pPr algn="ctr"/>
                      <a:r>
                        <a:rPr lang="en-GB" dirty="0"/>
                        <a:t>2</a:t>
                      </a:r>
                    </a:p>
                  </a:txBody>
                  <a:tcPr anchor="ctr"/>
                </a:tc>
                <a:tc>
                  <a:txBody>
                    <a:bodyPr/>
                    <a:lstStyle/>
                    <a:p>
                      <a:pPr algn="ctr"/>
                      <a:r>
                        <a:rPr lang="en-GB" dirty="0"/>
                        <a:t>3</a:t>
                      </a:r>
                    </a:p>
                  </a:txBody>
                  <a:tcPr anchor="ctr"/>
                </a:tc>
                <a:tc>
                  <a:txBody>
                    <a:bodyPr/>
                    <a:lstStyle/>
                    <a:p>
                      <a:pPr algn="ctr"/>
                      <a:r>
                        <a:rPr lang="en-GB" dirty="0"/>
                        <a:t>4</a:t>
                      </a:r>
                    </a:p>
                  </a:txBody>
                  <a:tcPr anchor="ctr"/>
                </a:tc>
                <a:tc>
                  <a:txBody>
                    <a:bodyPr/>
                    <a:lstStyle/>
                    <a:p>
                      <a:pPr algn="ctr"/>
                      <a:r>
                        <a:rPr lang="en-GB" dirty="0"/>
                        <a:t>5</a:t>
                      </a:r>
                    </a:p>
                  </a:txBody>
                  <a:tcPr anchor="ctr"/>
                </a:tc>
                <a:tc>
                  <a:txBody>
                    <a:bodyPr/>
                    <a:lstStyle/>
                    <a:p>
                      <a:pPr algn="ctr"/>
                      <a:r>
                        <a:rPr lang="en-GB" dirty="0"/>
                        <a:t>6</a:t>
                      </a:r>
                    </a:p>
                  </a:txBody>
                  <a:tcPr anchor="ctr"/>
                </a:tc>
                <a:tc>
                  <a:txBody>
                    <a:bodyPr/>
                    <a:lstStyle/>
                    <a:p>
                      <a:pPr algn="ctr"/>
                      <a:r>
                        <a:rPr lang="en-GB" dirty="0"/>
                        <a:t>7</a:t>
                      </a:r>
                    </a:p>
                  </a:txBody>
                  <a:tcPr anchor="ctr"/>
                </a:tc>
                <a:extLst>
                  <a:ext uri="{0D108BD9-81ED-4DB2-BD59-A6C34878D82A}">
                    <a16:rowId xmlns:a16="http://schemas.microsoft.com/office/drawing/2014/main" val="10002"/>
                  </a:ext>
                </a:extLst>
              </a:tr>
              <a:tr h="720000">
                <a:tc>
                  <a:txBody>
                    <a:bodyPr/>
                    <a:lstStyle/>
                    <a:p>
                      <a:pPr algn="ctr"/>
                      <a:r>
                        <a:rPr lang="en-GB" dirty="0"/>
                        <a:t>Crest / Aim</a:t>
                      </a:r>
                    </a:p>
                  </a:txBody>
                  <a:tcPr anchor="ctr"/>
                </a:tc>
                <a:tc>
                  <a:txBody>
                    <a:bodyPr/>
                    <a:lstStyle/>
                    <a:p>
                      <a:pPr algn="ctr"/>
                      <a:r>
                        <a:rPr lang="en-GB" dirty="0"/>
                        <a:t>1</a:t>
                      </a:r>
                    </a:p>
                  </a:txBody>
                  <a:tcPr anchor="ctr"/>
                </a:tc>
                <a:tc>
                  <a:txBody>
                    <a:bodyPr/>
                    <a:lstStyle/>
                    <a:p>
                      <a:pPr algn="ctr"/>
                      <a:r>
                        <a:rPr lang="en-GB" dirty="0"/>
                        <a:t>2</a:t>
                      </a:r>
                    </a:p>
                  </a:txBody>
                  <a:tcPr anchor="ctr"/>
                </a:tc>
                <a:tc>
                  <a:txBody>
                    <a:bodyPr/>
                    <a:lstStyle/>
                    <a:p>
                      <a:pPr algn="ctr"/>
                      <a:r>
                        <a:rPr lang="en-GB" dirty="0"/>
                        <a:t>3</a:t>
                      </a:r>
                    </a:p>
                  </a:txBody>
                  <a:tcPr anchor="ctr"/>
                </a:tc>
                <a:tc>
                  <a:txBody>
                    <a:bodyPr/>
                    <a:lstStyle/>
                    <a:p>
                      <a:pPr algn="ctr"/>
                      <a:r>
                        <a:rPr lang="en-GB" dirty="0"/>
                        <a:t>4</a:t>
                      </a:r>
                    </a:p>
                  </a:txBody>
                  <a:tcPr anchor="ctr"/>
                </a:tc>
                <a:tc>
                  <a:txBody>
                    <a:bodyPr/>
                    <a:lstStyle/>
                    <a:p>
                      <a:pPr algn="ctr"/>
                      <a:r>
                        <a:rPr lang="en-GB" dirty="0"/>
                        <a:t>5</a:t>
                      </a:r>
                    </a:p>
                  </a:txBody>
                  <a:tcPr anchor="ctr"/>
                </a:tc>
                <a:tc>
                  <a:txBody>
                    <a:bodyPr/>
                    <a:lstStyle/>
                    <a:p>
                      <a:pPr algn="ctr"/>
                      <a:r>
                        <a:rPr lang="en-GB" dirty="0"/>
                        <a:t>6</a:t>
                      </a:r>
                    </a:p>
                  </a:txBody>
                  <a:tcPr anchor="ctr"/>
                </a:tc>
                <a:tc>
                  <a:txBody>
                    <a:bodyPr/>
                    <a:lstStyle/>
                    <a:p>
                      <a:pPr algn="ctr"/>
                      <a:r>
                        <a:rPr lang="en-GB" dirty="0"/>
                        <a:t>7</a:t>
                      </a:r>
                    </a:p>
                  </a:txBody>
                  <a:tcPr anchor="ctr"/>
                </a:tc>
                <a:extLst>
                  <a:ext uri="{0D108BD9-81ED-4DB2-BD59-A6C34878D82A}">
                    <a16:rowId xmlns:a16="http://schemas.microsoft.com/office/drawing/2014/main" val="10003"/>
                  </a:ext>
                </a:extLst>
              </a:tr>
              <a:tr h="720000">
                <a:tc>
                  <a:txBody>
                    <a:bodyPr/>
                    <a:lstStyle/>
                    <a:p>
                      <a:pPr algn="ctr"/>
                      <a:r>
                        <a:rPr lang="en-GB" dirty="0"/>
                        <a:t>…</a:t>
                      </a:r>
                    </a:p>
                  </a:txBody>
                  <a:tcPr vert="vert" anchor="ctr"/>
                </a:tc>
                <a:tc>
                  <a:txBody>
                    <a:bodyPr/>
                    <a:lstStyle/>
                    <a:p>
                      <a:pPr algn="ctr"/>
                      <a:endParaRPr lang="en-GB"/>
                    </a:p>
                  </a:txBody>
                  <a:tcPr anchor="ctr"/>
                </a:tc>
                <a:tc>
                  <a:txBody>
                    <a:bodyPr/>
                    <a:lstStyle/>
                    <a:p>
                      <a:pPr algn="ctr"/>
                      <a:endParaRPr lang="en-GB"/>
                    </a:p>
                  </a:txBody>
                  <a:tcPr anchor="ctr"/>
                </a:tc>
                <a:tc>
                  <a:txBody>
                    <a:bodyPr/>
                    <a:lstStyle/>
                    <a:p>
                      <a:pPr algn="ctr"/>
                      <a:endParaRPr lang="en-GB"/>
                    </a:p>
                  </a:txBody>
                  <a:tcPr anchor="ctr"/>
                </a:tc>
                <a:tc>
                  <a:txBody>
                    <a:bodyPr/>
                    <a:lstStyle/>
                    <a:p>
                      <a:pPr algn="ctr"/>
                      <a:endParaRPr lang="en-GB"/>
                    </a:p>
                  </a:txBody>
                  <a:tcPr anchor="ctr"/>
                </a:tc>
                <a:tc>
                  <a:txBody>
                    <a:bodyPr/>
                    <a:lstStyle/>
                    <a:p>
                      <a:pPr algn="ctr"/>
                      <a:endParaRPr lang="en-GB"/>
                    </a:p>
                  </a:txBody>
                  <a:tcPr anchor="ctr"/>
                </a:tc>
                <a:tc>
                  <a:txBody>
                    <a:bodyPr/>
                    <a:lstStyle/>
                    <a:p>
                      <a:pPr algn="ctr"/>
                      <a:endParaRPr lang="en-GB" dirty="0"/>
                    </a:p>
                  </a:txBody>
                  <a:tcPr anchor="ctr"/>
                </a:tc>
                <a:tc>
                  <a:txBody>
                    <a:bodyPr/>
                    <a:lstStyle/>
                    <a:p>
                      <a:pPr algn="ctr"/>
                      <a:endParaRPr lang="en-GB" dirty="0"/>
                    </a:p>
                  </a:txBody>
                  <a:tcPr anchor="ctr"/>
                </a:tc>
                <a:extLst>
                  <a:ext uri="{0D108BD9-81ED-4DB2-BD59-A6C34878D82A}">
                    <a16:rowId xmlns:a16="http://schemas.microsoft.com/office/drawing/2014/main" val="10004"/>
                  </a:ext>
                </a:extLst>
              </a:tr>
              <a:tr h="720000">
                <a:tc>
                  <a:txBody>
                    <a:bodyPr/>
                    <a:lstStyle/>
                    <a:p>
                      <a:pPr algn="ctr"/>
                      <a:r>
                        <a:rPr lang="en-GB" dirty="0"/>
                        <a:t>Colgate</a:t>
                      </a:r>
                      <a:r>
                        <a:rPr lang="en-GB" baseline="0" dirty="0"/>
                        <a:t> / Aqua-Fresh</a:t>
                      </a:r>
                      <a:endParaRPr lang="en-GB" dirty="0"/>
                    </a:p>
                  </a:txBody>
                  <a:tcPr anchor="ctr"/>
                </a:tc>
                <a:tc>
                  <a:txBody>
                    <a:bodyPr/>
                    <a:lstStyle/>
                    <a:p>
                      <a:pPr algn="ctr"/>
                      <a:r>
                        <a:rPr lang="en-GB" dirty="0"/>
                        <a:t>1</a:t>
                      </a:r>
                    </a:p>
                  </a:txBody>
                  <a:tcPr anchor="ctr"/>
                </a:tc>
                <a:tc>
                  <a:txBody>
                    <a:bodyPr/>
                    <a:lstStyle/>
                    <a:p>
                      <a:pPr algn="ctr"/>
                      <a:r>
                        <a:rPr lang="en-GB" dirty="0"/>
                        <a:t>2</a:t>
                      </a:r>
                    </a:p>
                  </a:txBody>
                  <a:tcPr anchor="ctr"/>
                </a:tc>
                <a:tc>
                  <a:txBody>
                    <a:bodyPr/>
                    <a:lstStyle/>
                    <a:p>
                      <a:pPr algn="ctr"/>
                      <a:r>
                        <a:rPr lang="en-GB" dirty="0"/>
                        <a:t>3</a:t>
                      </a:r>
                    </a:p>
                  </a:txBody>
                  <a:tcPr anchor="ctr"/>
                </a:tc>
                <a:tc>
                  <a:txBody>
                    <a:bodyPr/>
                    <a:lstStyle/>
                    <a:p>
                      <a:pPr algn="ctr"/>
                      <a:r>
                        <a:rPr lang="en-GB" dirty="0"/>
                        <a:t>4</a:t>
                      </a:r>
                    </a:p>
                  </a:txBody>
                  <a:tcPr anchor="ctr"/>
                </a:tc>
                <a:tc>
                  <a:txBody>
                    <a:bodyPr/>
                    <a:lstStyle/>
                    <a:p>
                      <a:pPr algn="ctr"/>
                      <a:r>
                        <a:rPr lang="en-GB" dirty="0"/>
                        <a:t>5</a:t>
                      </a:r>
                    </a:p>
                  </a:txBody>
                  <a:tcPr anchor="ctr"/>
                </a:tc>
                <a:tc>
                  <a:txBody>
                    <a:bodyPr/>
                    <a:lstStyle/>
                    <a:p>
                      <a:pPr algn="ctr"/>
                      <a:r>
                        <a:rPr lang="en-GB" dirty="0"/>
                        <a:t>6</a:t>
                      </a:r>
                    </a:p>
                  </a:txBody>
                  <a:tcPr anchor="ctr"/>
                </a:tc>
                <a:tc>
                  <a:txBody>
                    <a:bodyPr/>
                    <a:lstStyle/>
                    <a:p>
                      <a:pPr algn="ctr"/>
                      <a:r>
                        <a:rPr lang="en-GB" dirty="0"/>
                        <a:t>7</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3892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Today’s Schedule</a:t>
            </a:r>
            <a:endParaRPr lang="en-GB"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3942038383"/>
              </p:ext>
            </p:extLst>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547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Indirect Approach – For Each Attribute</a:t>
            </a:r>
            <a:endParaRPr lang="en-GB" dirty="0"/>
          </a:p>
        </p:txBody>
      </p:sp>
      <p:graphicFrame>
        <p:nvGraphicFramePr>
          <p:cNvPr id="4" name="Content Placeholder 3"/>
          <p:cNvGraphicFramePr>
            <a:graphicFrameLocks noGrp="1"/>
          </p:cNvGraphicFramePr>
          <p:nvPr>
            <p:ph sz="quarter" idx="13"/>
          </p:nvPr>
        </p:nvGraphicFramePr>
        <p:xfrm>
          <a:off x="1798639" y="1412875"/>
          <a:ext cx="8219259" cy="4341680"/>
        </p:xfrm>
        <a:graphic>
          <a:graphicData uri="http://schemas.openxmlformats.org/drawingml/2006/table">
            <a:tbl>
              <a:tblPr firstRow="1" bandRow="1">
                <a:tableStyleId>{5C22544A-7EE6-4342-B048-85BDC9FD1C3A}</a:tableStyleId>
              </a:tblPr>
              <a:tblGrid>
                <a:gridCol w="1793776">
                  <a:extLst>
                    <a:ext uri="{9D8B030D-6E8A-4147-A177-3AD203B41FA5}">
                      <a16:colId xmlns:a16="http://schemas.microsoft.com/office/drawing/2014/main" val="20000"/>
                    </a:ext>
                  </a:extLst>
                </a:gridCol>
                <a:gridCol w="852095">
                  <a:extLst>
                    <a:ext uri="{9D8B030D-6E8A-4147-A177-3AD203B41FA5}">
                      <a16:colId xmlns:a16="http://schemas.microsoft.com/office/drawing/2014/main" val="20001"/>
                    </a:ext>
                  </a:extLst>
                </a:gridCol>
                <a:gridCol w="852095">
                  <a:extLst>
                    <a:ext uri="{9D8B030D-6E8A-4147-A177-3AD203B41FA5}">
                      <a16:colId xmlns:a16="http://schemas.microsoft.com/office/drawing/2014/main" val="20002"/>
                    </a:ext>
                  </a:extLst>
                </a:gridCol>
                <a:gridCol w="852095">
                  <a:extLst>
                    <a:ext uri="{9D8B030D-6E8A-4147-A177-3AD203B41FA5}">
                      <a16:colId xmlns:a16="http://schemas.microsoft.com/office/drawing/2014/main" val="20003"/>
                    </a:ext>
                  </a:extLst>
                </a:gridCol>
                <a:gridCol w="852095">
                  <a:extLst>
                    <a:ext uri="{9D8B030D-6E8A-4147-A177-3AD203B41FA5}">
                      <a16:colId xmlns:a16="http://schemas.microsoft.com/office/drawing/2014/main" val="20004"/>
                    </a:ext>
                  </a:extLst>
                </a:gridCol>
                <a:gridCol w="852095">
                  <a:extLst>
                    <a:ext uri="{9D8B030D-6E8A-4147-A177-3AD203B41FA5}">
                      <a16:colId xmlns:a16="http://schemas.microsoft.com/office/drawing/2014/main" val="20005"/>
                    </a:ext>
                  </a:extLst>
                </a:gridCol>
                <a:gridCol w="852095">
                  <a:extLst>
                    <a:ext uri="{9D8B030D-6E8A-4147-A177-3AD203B41FA5}">
                      <a16:colId xmlns:a16="http://schemas.microsoft.com/office/drawing/2014/main" val="20006"/>
                    </a:ext>
                  </a:extLst>
                </a:gridCol>
                <a:gridCol w="1312913">
                  <a:extLst>
                    <a:ext uri="{9D8B030D-6E8A-4147-A177-3AD203B41FA5}">
                      <a16:colId xmlns:a16="http://schemas.microsoft.com/office/drawing/2014/main" val="20007"/>
                    </a:ext>
                  </a:extLst>
                </a:gridCol>
              </a:tblGrid>
              <a:tr h="370840">
                <a:tc rowSpan="2">
                  <a:txBody>
                    <a:bodyPr/>
                    <a:lstStyle/>
                    <a:p>
                      <a:pPr algn="ctr"/>
                      <a:r>
                        <a:rPr lang="en-GB" dirty="0">
                          <a:solidFill>
                            <a:schemeClr val="bg2"/>
                          </a:solidFill>
                        </a:rPr>
                        <a:t>Brand</a:t>
                      </a:r>
                    </a:p>
                  </a:txBody>
                  <a:tcPr anchor="ctr"/>
                </a:tc>
                <a:tc gridSpan="7">
                  <a:txBody>
                    <a:bodyPr/>
                    <a:lstStyle/>
                    <a:p>
                      <a:pPr algn="ctr"/>
                      <a:r>
                        <a:rPr lang="en-GB" dirty="0"/>
                        <a:t>Attribute</a:t>
                      </a:r>
                      <a:r>
                        <a:rPr lang="en-GB" baseline="0" dirty="0"/>
                        <a:t> 1</a:t>
                      </a:r>
                      <a:endParaRPr lang="en-GB" dirty="0"/>
                    </a:p>
                  </a:txBody>
                  <a:tcPr anchor="ctr"/>
                </a:tc>
                <a:tc hMerge="1">
                  <a:txBody>
                    <a:bodyPr/>
                    <a:lstStyle/>
                    <a:p>
                      <a:pPr algn="ctr"/>
                      <a:endParaRPr lang="en-GB" dirty="0"/>
                    </a:p>
                  </a:txBody>
                  <a:tcPr anchor="ctr"/>
                </a:tc>
                <a:tc hMerge="1">
                  <a:txBody>
                    <a:bodyPr/>
                    <a:lstStyle/>
                    <a:p>
                      <a:pPr algn="ctr"/>
                      <a:endParaRPr lang="en-GB" dirty="0"/>
                    </a:p>
                  </a:txBody>
                  <a:tcPr anchor="ctr"/>
                </a:tc>
                <a:tc hMerge="1">
                  <a:txBody>
                    <a:bodyPr/>
                    <a:lstStyle/>
                    <a:p>
                      <a:pPr algn="ctr"/>
                      <a:endParaRPr lang="en-GB" dirty="0"/>
                    </a:p>
                  </a:txBody>
                  <a:tcPr anchor="ctr"/>
                </a:tc>
                <a:tc hMerge="1">
                  <a:txBody>
                    <a:bodyPr/>
                    <a:lstStyle/>
                    <a:p>
                      <a:pPr algn="ctr"/>
                      <a:endParaRPr lang="en-GB" dirty="0"/>
                    </a:p>
                  </a:txBody>
                  <a:tcPr anchor="ctr"/>
                </a:tc>
                <a:tc hMerge="1">
                  <a:txBody>
                    <a:bodyPr/>
                    <a:lstStyle/>
                    <a:p>
                      <a:pPr algn="ctr"/>
                      <a:endParaRPr lang="en-GB" dirty="0"/>
                    </a:p>
                  </a:txBody>
                  <a:tcPr anchor="ctr"/>
                </a:tc>
                <a:tc hMerge="1">
                  <a:txBody>
                    <a:bodyPr/>
                    <a:lstStyle/>
                    <a:p>
                      <a:pPr algn="ctr"/>
                      <a:endParaRPr lang="en-GB" dirty="0"/>
                    </a:p>
                  </a:txBody>
                  <a:tcPr anchor="ctr"/>
                </a:tc>
                <a:extLst>
                  <a:ext uri="{0D108BD9-81ED-4DB2-BD59-A6C34878D82A}">
                    <a16:rowId xmlns:a16="http://schemas.microsoft.com/office/drawing/2014/main" val="10000"/>
                  </a:ext>
                </a:extLst>
              </a:tr>
              <a:tr h="370840">
                <a:tc vMerge="1">
                  <a:txBody>
                    <a:bodyPr/>
                    <a:lstStyle/>
                    <a:p>
                      <a:pPr algn="ctr"/>
                      <a:endParaRPr lang="en-GB" dirty="0">
                        <a:solidFill>
                          <a:schemeClr val="bg2"/>
                        </a:solidFill>
                      </a:endParaRPr>
                    </a:p>
                  </a:txBody>
                  <a:tcPr anchor="ctr">
                    <a:solidFill>
                      <a:schemeClr val="accent1"/>
                    </a:solidFill>
                  </a:tcPr>
                </a:tc>
                <a:tc>
                  <a:txBody>
                    <a:bodyPr/>
                    <a:lstStyle/>
                    <a:p>
                      <a:pPr algn="ctr"/>
                      <a:r>
                        <a:rPr lang="en-GB" dirty="0">
                          <a:solidFill>
                            <a:schemeClr val="bg2"/>
                          </a:solidFill>
                        </a:rPr>
                        <a:t>Poor</a:t>
                      </a:r>
                    </a:p>
                  </a:txBody>
                  <a:tcPr anchor="ctr">
                    <a:solidFill>
                      <a:schemeClr val="accent1"/>
                    </a:solidFill>
                  </a:tcPr>
                </a:tc>
                <a:tc>
                  <a:txBody>
                    <a:bodyPr/>
                    <a:lstStyle/>
                    <a:p>
                      <a:pPr algn="ctr"/>
                      <a:endParaRPr lang="en-GB" dirty="0">
                        <a:solidFill>
                          <a:schemeClr val="bg2"/>
                        </a:solidFill>
                      </a:endParaRPr>
                    </a:p>
                  </a:txBody>
                  <a:tcPr anchor="ctr">
                    <a:solidFill>
                      <a:schemeClr val="accent1"/>
                    </a:solidFill>
                  </a:tcPr>
                </a:tc>
                <a:tc>
                  <a:txBody>
                    <a:bodyPr/>
                    <a:lstStyle/>
                    <a:p>
                      <a:pPr algn="ctr"/>
                      <a:endParaRPr lang="en-GB" dirty="0">
                        <a:solidFill>
                          <a:schemeClr val="bg2"/>
                        </a:solidFill>
                      </a:endParaRPr>
                    </a:p>
                  </a:txBody>
                  <a:tcPr anchor="ctr">
                    <a:solidFill>
                      <a:schemeClr val="accent1"/>
                    </a:solidFill>
                  </a:tcPr>
                </a:tc>
                <a:tc>
                  <a:txBody>
                    <a:bodyPr/>
                    <a:lstStyle/>
                    <a:p>
                      <a:pPr algn="ctr"/>
                      <a:endParaRPr lang="en-GB" dirty="0">
                        <a:solidFill>
                          <a:schemeClr val="bg2"/>
                        </a:solidFill>
                      </a:endParaRPr>
                    </a:p>
                  </a:txBody>
                  <a:tcPr anchor="ctr">
                    <a:solidFill>
                      <a:schemeClr val="accent1"/>
                    </a:solidFill>
                  </a:tcPr>
                </a:tc>
                <a:tc>
                  <a:txBody>
                    <a:bodyPr/>
                    <a:lstStyle/>
                    <a:p>
                      <a:pPr algn="ctr"/>
                      <a:endParaRPr lang="en-GB" dirty="0">
                        <a:solidFill>
                          <a:schemeClr val="bg2"/>
                        </a:solidFill>
                      </a:endParaRPr>
                    </a:p>
                  </a:txBody>
                  <a:tcPr anchor="ctr">
                    <a:solidFill>
                      <a:schemeClr val="accent1"/>
                    </a:solidFill>
                  </a:tcPr>
                </a:tc>
                <a:tc>
                  <a:txBody>
                    <a:bodyPr/>
                    <a:lstStyle/>
                    <a:p>
                      <a:pPr algn="ctr"/>
                      <a:endParaRPr lang="en-GB" dirty="0">
                        <a:solidFill>
                          <a:schemeClr val="bg2"/>
                        </a:solidFill>
                      </a:endParaRPr>
                    </a:p>
                  </a:txBody>
                  <a:tcPr anchor="ctr">
                    <a:solidFill>
                      <a:schemeClr val="accent1"/>
                    </a:solidFill>
                  </a:tcPr>
                </a:tc>
                <a:tc>
                  <a:txBody>
                    <a:bodyPr/>
                    <a:lstStyle/>
                    <a:p>
                      <a:pPr algn="ctr"/>
                      <a:r>
                        <a:rPr lang="en-GB" dirty="0">
                          <a:solidFill>
                            <a:schemeClr val="bg2"/>
                          </a:solidFill>
                        </a:rPr>
                        <a:t>Excellent</a:t>
                      </a:r>
                    </a:p>
                  </a:txBody>
                  <a:tcPr anchor="ctr">
                    <a:solidFill>
                      <a:schemeClr val="accent1"/>
                    </a:solidFill>
                  </a:tcPr>
                </a:tc>
                <a:extLst>
                  <a:ext uri="{0D108BD9-81ED-4DB2-BD59-A6C34878D82A}">
                    <a16:rowId xmlns:a16="http://schemas.microsoft.com/office/drawing/2014/main" val="10001"/>
                  </a:ext>
                </a:extLst>
              </a:tr>
              <a:tr h="720000">
                <a:tc>
                  <a:txBody>
                    <a:bodyPr/>
                    <a:lstStyle/>
                    <a:p>
                      <a:pPr algn="ctr"/>
                      <a:r>
                        <a:rPr lang="en-GB" dirty="0"/>
                        <a:t>Lexus</a:t>
                      </a:r>
                    </a:p>
                  </a:txBody>
                  <a:tcPr anchor="ctr"/>
                </a:tc>
                <a:tc>
                  <a:txBody>
                    <a:bodyPr/>
                    <a:lstStyle/>
                    <a:p>
                      <a:pPr algn="ctr"/>
                      <a:r>
                        <a:rPr lang="en-GB" dirty="0">
                          <a:latin typeface="+mn-lt"/>
                        </a:rPr>
                        <a:t>1</a:t>
                      </a:r>
                    </a:p>
                  </a:txBody>
                  <a:tcPr anchor="ctr"/>
                </a:tc>
                <a:tc>
                  <a:txBody>
                    <a:bodyPr/>
                    <a:lstStyle/>
                    <a:p>
                      <a:pPr algn="ctr"/>
                      <a:r>
                        <a:rPr lang="en-GB" dirty="0">
                          <a:latin typeface="+mn-lt"/>
                        </a:rPr>
                        <a:t>2</a:t>
                      </a:r>
                    </a:p>
                  </a:txBody>
                  <a:tcPr anchor="ctr"/>
                </a:tc>
                <a:tc>
                  <a:txBody>
                    <a:bodyPr/>
                    <a:lstStyle/>
                    <a:p>
                      <a:pPr algn="ctr"/>
                      <a:r>
                        <a:rPr lang="en-GB" dirty="0">
                          <a:latin typeface="+mn-lt"/>
                        </a:rPr>
                        <a:t>3</a:t>
                      </a:r>
                    </a:p>
                  </a:txBody>
                  <a:tcPr anchor="ctr"/>
                </a:tc>
                <a:tc>
                  <a:txBody>
                    <a:bodyPr/>
                    <a:lstStyle/>
                    <a:p>
                      <a:pPr algn="ctr"/>
                      <a:r>
                        <a:rPr lang="en-GB" dirty="0">
                          <a:latin typeface="+mn-lt"/>
                        </a:rPr>
                        <a:t>4</a:t>
                      </a:r>
                    </a:p>
                  </a:txBody>
                  <a:tcPr anchor="ctr"/>
                </a:tc>
                <a:tc>
                  <a:txBody>
                    <a:bodyPr/>
                    <a:lstStyle/>
                    <a:p>
                      <a:pPr algn="ctr"/>
                      <a:r>
                        <a:rPr lang="en-GB" dirty="0">
                          <a:latin typeface="+mn-lt"/>
                        </a:rPr>
                        <a:t>5</a:t>
                      </a:r>
                    </a:p>
                  </a:txBody>
                  <a:tcPr anchor="ctr"/>
                </a:tc>
                <a:tc>
                  <a:txBody>
                    <a:bodyPr/>
                    <a:lstStyle/>
                    <a:p>
                      <a:pPr algn="ctr"/>
                      <a:r>
                        <a:rPr lang="en-GB" dirty="0">
                          <a:latin typeface="+mn-lt"/>
                        </a:rPr>
                        <a:t>6</a:t>
                      </a:r>
                    </a:p>
                  </a:txBody>
                  <a:tcPr anchor="ctr"/>
                </a:tc>
                <a:tc>
                  <a:txBody>
                    <a:bodyPr/>
                    <a:lstStyle/>
                    <a:p>
                      <a:pPr algn="ctr"/>
                      <a:r>
                        <a:rPr lang="en-GB" dirty="0">
                          <a:latin typeface="+mn-lt"/>
                        </a:rPr>
                        <a:t>7</a:t>
                      </a:r>
                    </a:p>
                  </a:txBody>
                  <a:tcPr anchor="ctr"/>
                </a:tc>
                <a:extLst>
                  <a:ext uri="{0D108BD9-81ED-4DB2-BD59-A6C34878D82A}">
                    <a16:rowId xmlns:a16="http://schemas.microsoft.com/office/drawing/2014/main" val="10002"/>
                  </a:ext>
                </a:extLst>
              </a:tr>
              <a:tr h="720000">
                <a:tc>
                  <a:txBody>
                    <a:bodyPr/>
                    <a:lstStyle/>
                    <a:p>
                      <a:pPr algn="ctr"/>
                      <a:r>
                        <a:rPr lang="en-GB" dirty="0"/>
                        <a:t>Infiniti</a:t>
                      </a:r>
                    </a:p>
                  </a:txBody>
                  <a:tcPr anchor="ctr"/>
                </a:tc>
                <a:tc>
                  <a:txBody>
                    <a:bodyPr/>
                    <a:lstStyle/>
                    <a:p>
                      <a:pPr algn="ctr"/>
                      <a:r>
                        <a:rPr lang="en-GB" dirty="0">
                          <a:latin typeface="+mn-lt"/>
                        </a:rPr>
                        <a:t>1</a:t>
                      </a:r>
                    </a:p>
                  </a:txBody>
                  <a:tcPr anchor="ctr"/>
                </a:tc>
                <a:tc>
                  <a:txBody>
                    <a:bodyPr/>
                    <a:lstStyle/>
                    <a:p>
                      <a:pPr algn="ctr"/>
                      <a:r>
                        <a:rPr lang="en-GB" dirty="0">
                          <a:latin typeface="+mn-lt"/>
                        </a:rPr>
                        <a:t>2</a:t>
                      </a:r>
                    </a:p>
                  </a:txBody>
                  <a:tcPr anchor="ctr"/>
                </a:tc>
                <a:tc>
                  <a:txBody>
                    <a:bodyPr/>
                    <a:lstStyle/>
                    <a:p>
                      <a:pPr algn="ctr"/>
                      <a:r>
                        <a:rPr lang="en-GB" dirty="0">
                          <a:latin typeface="+mn-lt"/>
                        </a:rPr>
                        <a:t>3</a:t>
                      </a:r>
                    </a:p>
                  </a:txBody>
                  <a:tcPr anchor="ctr"/>
                </a:tc>
                <a:tc>
                  <a:txBody>
                    <a:bodyPr/>
                    <a:lstStyle/>
                    <a:p>
                      <a:pPr algn="ctr"/>
                      <a:r>
                        <a:rPr lang="en-GB" dirty="0">
                          <a:latin typeface="+mn-lt"/>
                        </a:rPr>
                        <a:t>4</a:t>
                      </a:r>
                    </a:p>
                  </a:txBody>
                  <a:tcPr anchor="ctr"/>
                </a:tc>
                <a:tc>
                  <a:txBody>
                    <a:bodyPr/>
                    <a:lstStyle/>
                    <a:p>
                      <a:pPr algn="ctr"/>
                      <a:r>
                        <a:rPr lang="en-GB" dirty="0">
                          <a:latin typeface="+mn-lt"/>
                        </a:rPr>
                        <a:t>5</a:t>
                      </a:r>
                    </a:p>
                  </a:txBody>
                  <a:tcPr anchor="ctr"/>
                </a:tc>
                <a:tc>
                  <a:txBody>
                    <a:bodyPr/>
                    <a:lstStyle/>
                    <a:p>
                      <a:pPr algn="ctr"/>
                      <a:r>
                        <a:rPr lang="en-GB" dirty="0">
                          <a:latin typeface="+mn-lt"/>
                        </a:rPr>
                        <a:t>6</a:t>
                      </a:r>
                    </a:p>
                  </a:txBody>
                  <a:tcPr anchor="ctr"/>
                </a:tc>
                <a:tc>
                  <a:txBody>
                    <a:bodyPr/>
                    <a:lstStyle/>
                    <a:p>
                      <a:pPr algn="ctr"/>
                      <a:r>
                        <a:rPr lang="en-GB" dirty="0">
                          <a:latin typeface="+mn-lt"/>
                        </a:rPr>
                        <a:t>7</a:t>
                      </a:r>
                    </a:p>
                  </a:txBody>
                  <a:tcPr anchor="ctr"/>
                </a:tc>
                <a:extLst>
                  <a:ext uri="{0D108BD9-81ED-4DB2-BD59-A6C34878D82A}">
                    <a16:rowId xmlns:a16="http://schemas.microsoft.com/office/drawing/2014/main" val="10003"/>
                  </a:ext>
                </a:extLst>
              </a:tr>
              <a:tr h="720000">
                <a:tc>
                  <a:txBody>
                    <a:bodyPr/>
                    <a:lstStyle/>
                    <a:p>
                      <a:pPr algn="ctr"/>
                      <a:r>
                        <a:rPr lang="en-GB" dirty="0"/>
                        <a:t>BMW</a:t>
                      </a:r>
                    </a:p>
                  </a:txBody>
                  <a:tcPr anchor="ctr"/>
                </a:tc>
                <a:tc>
                  <a:txBody>
                    <a:bodyPr/>
                    <a:lstStyle/>
                    <a:p>
                      <a:pPr algn="ctr"/>
                      <a:r>
                        <a:rPr lang="en-GB" dirty="0">
                          <a:latin typeface="+mn-lt"/>
                        </a:rPr>
                        <a:t>1</a:t>
                      </a:r>
                    </a:p>
                  </a:txBody>
                  <a:tcPr anchor="ctr"/>
                </a:tc>
                <a:tc>
                  <a:txBody>
                    <a:bodyPr/>
                    <a:lstStyle/>
                    <a:p>
                      <a:pPr algn="ctr"/>
                      <a:r>
                        <a:rPr lang="en-GB" dirty="0">
                          <a:latin typeface="+mn-lt"/>
                        </a:rPr>
                        <a:t>2</a:t>
                      </a:r>
                    </a:p>
                  </a:txBody>
                  <a:tcPr anchor="ctr"/>
                </a:tc>
                <a:tc>
                  <a:txBody>
                    <a:bodyPr/>
                    <a:lstStyle/>
                    <a:p>
                      <a:pPr algn="ctr"/>
                      <a:r>
                        <a:rPr lang="en-GB" dirty="0">
                          <a:latin typeface="+mn-lt"/>
                        </a:rPr>
                        <a:t>3</a:t>
                      </a:r>
                    </a:p>
                  </a:txBody>
                  <a:tcPr anchor="ctr"/>
                </a:tc>
                <a:tc>
                  <a:txBody>
                    <a:bodyPr/>
                    <a:lstStyle/>
                    <a:p>
                      <a:pPr algn="ctr"/>
                      <a:r>
                        <a:rPr lang="en-GB" dirty="0">
                          <a:latin typeface="+mn-lt"/>
                        </a:rPr>
                        <a:t>4</a:t>
                      </a:r>
                    </a:p>
                  </a:txBody>
                  <a:tcPr anchor="ctr"/>
                </a:tc>
                <a:tc>
                  <a:txBody>
                    <a:bodyPr/>
                    <a:lstStyle/>
                    <a:p>
                      <a:pPr algn="ctr"/>
                      <a:r>
                        <a:rPr lang="en-GB" dirty="0">
                          <a:latin typeface="+mn-lt"/>
                        </a:rPr>
                        <a:t>5</a:t>
                      </a:r>
                    </a:p>
                  </a:txBody>
                  <a:tcPr anchor="ctr"/>
                </a:tc>
                <a:tc>
                  <a:txBody>
                    <a:bodyPr/>
                    <a:lstStyle/>
                    <a:p>
                      <a:pPr algn="ctr"/>
                      <a:r>
                        <a:rPr lang="en-GB" dirty="0">
                          <a:latin typeface="+mn-lt"/>
                        </a:rPr>
                        <a:t>6</a:t>
                      </a:r>
                    </a:p>
                  </a:txBody>
                  <a:tcPr anchor="ctr"/>
                </a:tc>
                <a:tc>
                  <a:txBody>
                    <a:bodyPr/>
                    <a:lstStyle/>
                    <a:p>
                      <a:pPr algn="ctr"/>
                      <a:r>
                        <a:rPr lang="en-GB" dirty="0">
                          <a:latin typeface="+mn-lt"/>
                        </a:rPr>
                        <a:t>7</a:t>
                      </a:r>
                    </a:p>
                  </a:txBody>
                  <a:tcPr anchor="ctr"/>
                </a:tc>
                <a:extLst>
                  <a:ext uri="{0D108BD9-81ED-4DB2-BD59-A6C34878D82A}">
                    <a16:rowId xmlns:a16="http://schemas.microsoft.com/office/drawing/2014/main" val="10004"/>
                  </a:ext>
                </a:extLst>
              </a:tr>
              <a:tr h="720000">
                <a:tc>
                  <a:txBody>
                    <a:bodyPr/>
                    <a:lstStyle/>
                    <a:p>
                      <a:pPr algn="ctr"/>
                      <a:r>
                        <a:rPr lang="en-GB" dirty="0"/>
                        <a:t>…</a:t>
                      </a:r>
                    </a:p>
                  </a:txBody>
                  <a:tcPr vert="vert" anchor="ctr"/>
                </a:tc>
                <a:tc>
                  <a:txBody>
                    <a:bodyPr/>
                    <a:lstStyle/>
                    <a:p>
                      <a:pPr algn="ctr"/>
                      <a:r>
                        <a:rPr lang="en-GB" dirty="0">
                          <a:latin typeface="+mn-lt"/>
                        </a:rPr>
                        <a:t>1</a:t>
                      </a:r>
                    </a:p>
                  </a:txBody>
                  <a:tcPr anchor="ctr"/>
                </a:tc>
                <a:tc>
                  <a:txBody>
                    <a:bodyPr/>
                    <a:lstStyle/>
                    <a:p>
                      <a:pPr algn="ctr"/>
                      <a:r>
                        <a:rPr lang="en-GB" dirty="0">
                          <a:latin typeface="+mn-lt"/>
                        </a:rPr>
                        <a:t>2</a:t>
                      </a:r>
                    </a:p>
                  </a:txBody>
                  <a:tcPr anchor="ctr"/>
                </a:tc>
                <a:tc>
                  <a:txBody>
                    <a:bodyPr/>
                    <a:lstStyle/>
                    <a:p>
                      <a:pPr algn="ctr"/>
                      <a:r>
                        <a:rPr lang="en-GB" dirty="0">
                          <a:latin typeface="+mn-lt"/>
                        </a:rPr>
                        <a:t>3</a:t>
                      </a:r>
                    </a:p>
                  </a:txBody>
                  <a:tcPr anchor="ctr"/>
                </a:tc>
                <a:tc>
                  <a:txBody>
                    <a:bodyPr/>
                    <a:lstStyle/>
                    <a:p>
                      <a:pPr algn="ctr"/>
                      <a:r>
                        <a:rPr lang="en-GB" dirty="0">
                          <a:latin typeface="+mn-lt"/>
                        </a:rPr>
                        <a:t>4</a:t>
                      </a:r>
                    </a:p>
                  </a:txBody>
                  <a:tcPr anchor="ctr"/>
                </a:tc>
                <a:tc>
                  <a:txBody>
                    <a:bodyPr/>
                    <a:lstStyle/>
                    <a:p>
                      <a:pPr algn="ctr"/>
                      <a:r>
                        <a:rPr lang="en-GB" dirty="0">
                          <a:latin typeface="+mn-lt"/>
                        </a:rPr>
                        <a:t>5</a:t>
                      </a:r>
                    </a:p>
                  </a:txBody>
                  <a:tcPr anchor="ctr"/>
                </a:tc>
                <a:tc>
                  <a:txBody>
                    <a:bodyPr/>
                    <a:lstStyle/>
                    <a:p>
                      <a:pPr algn="ctr"/>
                      <a:r>
                        <a:rPr lang="en-GB" dirty="0">
                          <a:latin typeface="+mn-lt"/>
                        </a:rPr>
                        <a:t>6</a:t>
                      </a:r>
                    </a:p>
                  </a:txBody>
                  <a:tcPr anchor="ctr"/>
                </a:tc>
                <a:tc>
                  <a:txBody>
                    <a:bodyPr/>
                    <a:lstStyle/>
                    <a:p>
                      <a:pPr algn="ctr"/>
                      <a:r>
                        <a:rPr lang="en-GB" dirty="0">
                          <a:latin typeface="+mn-lt"/>
                        </a:rPr>
                        <a:t>7</a:t>
                      </a:r>
                    </a:p>
                  </a:txBody>
                  <a:tcPr anchor="ctr"/>
                </a:tc>
                <a:extLst>
                  <a:ext uri="{0D108BD9-81ED-4DB2-BD59-A6C34878D82A}">
                    <a16:rowId xmlns:a16="http://schemas.microsoft.com/office/drawing/2014/main" val="10005"/>
                  </a:ext>
                </a:extLst>
              </a:tr>
              <a:tr h="720000">
                <a:tc>
                  <a:txBody>
                    <a:bodyPr/>
                    <a:lstStyle/>
                    <a:p>
                      <a:pPr algn="ctr"/>
                      <a:r>
                        <a:rPr lang="en-GB" dirty="0"/>
                        <a:t>Rolls Royce</a:t>
                      </a:r>
                    </a:p>
                  </a:txBody>
                  <a:tcPr anchor="ctr"/>
                </a:tc>
                <a:tc>
                  <a:txBody>
                    <a:bodyPr/>
                    <a:lstStyle/>
                    <a:p>
                      <a:pPr algn="ctr"/>
                      <a:r>
                        <a:rPr lang="en-GB" dirty="0">
                          <a:latin typeface="+mn-lt"/>
                        </a:rPr>
                        <a:t>1</a:t>
                      </a:r>
                    </a:p>
                  </a:txBody>
                  <a:tcPr anchor="ctr"/>
                </a:tc>
                <a:tc>
                  <a:txBody>
                    <a:bodyPr/>
                    <a:lstStyle/>
                    <a:p>
                      <a:pPr algn="ctr"/>
                      <a:r>
                        <a:rPr lang="en-GB" dirty="0">
                          <a:latin typeface="+mn-lt"/>
                        </a:rPr>
                        <a:t>2</a:t>
                      </a:r>
                    </a:p>
                  </a:txBody>
                  <a:tcPr anchor="ctr"/>
                </a:tc>
                <a:tc>
                  <a:txBody>
                    <a:bodyPr/>
                    <a:lstStyle/>
                    <a:p>
                      <a:pPr algn="ctr"/>
                      <a:r>
                        <a:rPr lang="en-GB" dirty="0">
                          <a:latin typeface="+mn-lt"/>
                        </a:rPr>
                        <a:t>3</a:t>
                      </a:r>
                    </a:p>
                  </a:txBody>
                  <a:tcPr anchor="ctr"/>
                </a:tc>
                <a:tc>
                  <a:txBody>
                    <a:bodyPr/>
                    <a:lstStyle/>
                    <a:p>
                      <a:pPr algn="ctr"/>
                      <a:r>
                        <a:rPr lang="en-GB" dirty="0">
                          <a:latin typeface="+mn-lt"/>
                        </a:rPr>
                        <a:t>4</a:t>
                      </a:r>
                    </a:p>
                  </a:txBody>
                  <a:tcPr anchor="ctr"/>
                </a:tc>
                <a:tc>
                  <a:txBody>
                    <a:bodyPr/>
                    <a:lstStyle/>
                    <a:p>
                      <a:pPr algn="ctr"/>
                      <a:r>
                        <a:rPr lang="en-GB" dirty="0">
                          <a:latin typeface="+mn-lt"/>
                        </a:rPr>
                        <a:t>5</a:t>
                      </a:r>
                    </a:p>
                  </a:txBody>
                  <a:tcPr anchor="ctr"/>
                </a:tc>
                <a:tc>
                  <a:txBody>
                    <a:bodyPr/>
                    <a:lstStyle/>
                    <a:p>
                      <a:pPr algn="ctr"/>
                      <a:r>
                        <a:rPr lang="en-GB" dirty="0">
                          <a:latin typeface="+mn-lt"/>
                        </a:rPr>
                        <a:t>6</a:t>
                      </a:r>
                    </a:p>
                  </a:txBody>
                  <a:tcPr anchor="ctr"/>
                </a:tc>
                <a:tc>
                  <a:txBody>
                    <a:bodyPr/>
                    <a:lstStyle/>
                    <a:p>
                      <a:pPr algn="ctr"/>
                      <a:r>
                        <a:rPr lang="en-GB" dirty="0">
                          <a:latin typeface="+mn-lt"/>
                        </a:rPr>
                        <a:t>7</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34633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Decisions</a:t>
            </a:r>
            <a:endParaRPr lang="en-GB" dirty="0"/>
          </a:p>
        </p:txBody>
      </p:sp>
      <p:graphicFrame>
        <p:nvGraphicFramePr>
          <p:cNvPr id="10" name="Content Placeholder 9"/>
          <p:cNvGraphicFramePr>
            <a:graphicFrameLocks noGrp="1"/>
          </p:cNvGraphicFramePr>
          <p:nvPr>
            <p:ph sz="quarter" idx="13"/>
          </p:nvPr>
        </p:nvGraphicFramePr>
        <p:xfrm>
          <a:off x="1800226" y="1916114"/>
          <a:ext cx="4251325" cy="4319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Content Placeholder 12"/>
          <p:cNvGraphicFramePr>
            <a:graphicFrameLocks noGrp="1"/>
          </p:cNvGraphicFramePr>
          <p:nvPr>
            <p:ph sz="quarter" idx="14"/>
          </p:nvPr>
        </p:nvGraphicFramePr>
        <p:xfrm>
          <a:off x="6140451" y="1916114"/>
          <a:ext cx="4251325" cy="43195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 Placeholder 5"/>
          <p:cNvSpPr>
            <a:spLocks noGrp="1"/>
          </p:cNvSpPr>
          <p:nvPr>
            <p:ph type="body" sz="half" idx="2"/>
          </p:nvPr>
        </p:nvSpPr>
        <p:spPr/>
        <p:txBody>
          <a:bodyPr/>
          <a:lstStyle/>
          <a:p>
            <a:r>
              <a:rPr lang="en-GB"/>
              <a:t>Both Approaches – Brands</a:t>
            </a:r>
            <a:endParaRPr lang="en-GB" dirty="0"/>
          </a:p>
        </p:txBody>
      </p:sp>
      <p:sp>
        <p:nvSpPr>
          <p:cNvPr id="7" name="Text Placeholder 6"/>
          <p:cNvSpPr>
            <a:spLocks noGrp="1"/>
          </p:cNvSpPr>
          <p:nvPr>
            <p:ph type="body" sz="half" idx="15"/>
          </p:nvPr>
        </p:nvSpPr>
        <p:spPr/>
        <p:txBody>
          <a:bodyPr/>
          <a:lstStyle/>
          <a:p>
            <a:r>
              <a:rPr lang="en-GB"/>
              <a:t>Indirect – Also Attributes</a:t>
            </a:r>
            <a:endParaRPr lang="en-GB" dirty="0"/>
          </a:p>
        </p:txBody>
      </p:sp>
    </p:spTree>
    <p:extLst>
      <p:ext uri="{BB962C8B-B14F-4D97-AF65-F5344CB8AC3E}">
        <p14:creationId xmlns:p14="http://schemas.microsoft.com/office/powerpoint/2010/main" val="1590759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Individual or Aggregate</a:t>
            </a:r>
            <a:endParaRPr lang="en-GB" dirty="0"/>
          </a:p>
        </p:txBody>
      </p:sp>
      <p:graphicFrame>
        <p:nvGraphicFramePr>
          <p:cNvPr id="4" name="Content Placeholder 3"/>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9847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Multidimensional Scaling Method</a:t>
            </a:r>
          </a:p>
        </p:txBody>
      </p:sp>
      <p:sp>
        <p:nvSpPr>
          <p:cNvPr id="5" name="Content Placeholder 4"/>
          <p:cNvSpPr>
            <a:spLocks noGrp="1"/>
          </p:cNvSpPr>
          <p:nvPr>
            <p:ph sz="quarter" idx="13"/>
          </p:nvPr>
        </p:nvSpPr>
        <p:spPr/>
        <p:txBody>
          <a:bodyPr/>
          <a:lstStyle/>
          <a:p>
            <a:r>
              <a:rPr lang="en-GB"/>
              <a:t>Metric</a:t>
            </a:r>
          </a:p>
          <a:p>
            <a:pPr lvl="1"/>
            <a:r>
              <a:rPr lang="en-GB"/>
              <a:t>Interval or Ratio Data</a:t>
            </a:r>
          </a:p>
          <a:p>
            <a:endParaRPr lang="en-GB"/>
          </a:p>
          <a:p>
            <a:r>
              <a:rPr lang="en-GB"/>
              <a:t>Non-Metric Data</a:t>
            </a:r>
          </a:p>
          <a:p>
            <a:pPr lvl="1"/>
            <a:r>
              <a:rPr lang="en-GB"/>
              <a:t>Ordinal or Nominal Data</a:t>
            </a:r>
          </a:p>
          <a:p>
            <a:pPr lvl="1"/>
            <a:r>
              <a:rPr lang="en-GB"/>
              <a:t>May need to standardise data</a:t>
            </a:r>
          </a:p>
          <a:p>
            <a:pPr lvl="1"/>
            <a:endParaRPr lang="en-GB" dirty="0"/>
          </a:p>
        </p:txBody>
      </p:sp>
      <p:sp>
        <p:nvSpPr>
          <p:cNvPr id="7" name="Content Placeholder 6"/>
          <p:cNvSpPr>
            <a:spLocks noGrp="1"/>
          </p:cNvSpPr>
          <p:nvPr>
            <p:ph sz="quarter" idx="14"/>
          </p:nvPr>
        </p:nvSpPr>
        <p:spPr/>
        <p:txBody>
          <a:bodyPr/>
          <a:lstStyle/>
          <a:p>
            <a:r>
              <a:rPr lang="en-GB" dirty="0"/>
              <a:t>Metric – Distances </a:t>
            </a:r>
          </a:p>
          <a:p>
            <a:pPr lvl="1"/>
            <a:r>
              <a:rPr lang="en-GB" dirty="0"/>
              <a:t>Direct Method</a:t>
            </a:r>
          </a:p>
          <a:p>
            <a:pPr lvl="2"/>
            <a:r>
              <a:rPr lang="en-US" altLang="en-US" dirty="0"/>
              <a:t>If S</a:t>
            </a:r>
            <a:r>
              <a:rPr lang="en-US" altLang="en-US" baseline="-25000" dirty="0"/>
              <a:t>AB</a:t>
            </a:r>
            <a:r>
              <a:rPr lang="en-US" altLang="en-US" dirty="0"/>
              <a:t> ≤ S</a:t>
            </a:r>
            <a:r>
              <a:rPr lang="en-US" altLang="en-US" baseline="-25000" dirty="0"/>
              <a:t>CD</a:t>
            </a:r>
            <a:r>
              <a:rPr lang="en-US" altLang="en-US" dirty="0"/>
              <a:t> then D</a:t>
            </a:r>
            <a:r>
              <a:rPr lang="en-US" altLang="en-US" baseline="-25000" dirty="0"/>
              <a:t>AB</a:t>
            </a:r>
            <a:r>
              <a:rPr lang="en-US" altLang="en-US" dirty="0"/>
              <a:t> </a:t>
            </a:r>
            <a:r>
              <a:rPr lang="en-US" altLang="en-US" dirty="0">
                <a:sym typeface="Symbol" pitchFamily="18" charset="2"/>
              </a:rPr>
              <a:t>≤ D</a:t>
            </a:r>
            <a:r>
              <a:rPr lang="en-US" altLang="en-US" baseline="-25000" dirty="0">
                <a:sym typeface="Symbol" pitchFamily="18" charset="2"/>
              </a:rPr>
              <a:t>CD</a:t>
            </a:r>
          </a:p>
          <a:p>
            <a:pPr lvl="1"/>
            <a:r>
              <a:rPr lang="en-US" altLang="en-US" dirty="0">
                <a:sym typeface="Symbol" pitchFamily="18" charset="2"/>
              </a:rPr>
              <a:t>Indirect Method</a:t>
            </a:r>
          </a:p>
          <a:p>
            <a:pPr lvl="2"/>
            <a:r>
              <a:rPr lang="en-US" altLang="en-US" dirty="0"/>
              <a:t>Calculates a distance from data</a:t>
            </a:r>
          </a:p>
          <a:p>
            <a:pPr lvl="2"/>
            <a:r>
              <a:rPr lang="en-US" altLang="en-US" dirty="0"/>
              <a:t>If D</a:t>
            </a:r>
            <a:r>
              <a:rPr lang="en-US" altLang="en-US" dirty="0">
                <a:sym typeface="Symbol" pitchFamily="18" charset="2"/>
              </a:rPr>
              <a:t></a:t>
            </a:r>
            <a:r>
              <a:rPr lang="en-US" altLang="en-US" baseline="-25000" dirty="0"/>
              <a:t>AB</a:t>
            </a:r>
            <a:r>
              <a:rPr lang="en-US" altLang="en-US" dirty="0"/>
              <a:t> </a:t>
            </a:r>
            <a:r>
              <a:rPr lang="en-US" altLang="en-US" dirty="0">
                <a:sym typeface="Symbol" pitchFamily="18" charset="2"/>
              </a:rPr>
              <a:t> D</a:t>
            </a:r>
            <a:r>
              <a:rPr lang="en-US" altLang="en-US" baseline="-25000" dirty="0">
                <a:sym typeface="Symbol" pitchFamily="18" charset="2"/>
              </a:rPr>
              <a:t>CD</a:t>
            </a:r>
            <a:r>
              <a:rPr lang="en-US" altLang="en-US" dirty="0"/>
              <a:t> then D</a:t>
            </a:r>
            <a:r>
              <a:rPr lang="en-US" altLang="en-US" baseline="-25000" dirty="0"/>
              <a:t>AB</a:t>
            </a:r>
            <a:r>
              <a:rPr lang="en-US" altLang="en-US" dirty="0"/>
              <a:t> </a:t>
            </a:r>
            <a:r>
              <a:rPr lang="en-US" altLang="en-US" dirty="0">
                <a:sym typeface="Symbol" pitchFamily="18" charset="2"/>
              </a:rPr>
              <a:t> D</a:t>
            </a:r>
            <a:r>
              <a:rPr lang="en-US" altLang="en-US" baseline="-25000" dirty="0">
                <a:sym typeface="Symbol" pitchFamily="18" charset="2"/>
              </a:rPr>
              <a:t>CD</a:t>
            </a:r>
          </a:p>
          <a:p>
            <a:pPr lvl="1"/>
            <a:r>
              <a:rPr lang="en-US" altLang="en-US" dirty="0">
                <a:sym typeface="Symbol" pitchFamily="18" charset="2"/>
              </a:rPr>
              <a:t>Minimize size of mistakes</a:t>
            </a:r>
          </a:p>
          <a:p>
            <a:pPr lvl="2"/>
            <a:endParaRPr lang="en-US" altLang="en-US" dirty="0">
              <a:sym typeface="Symbol" pitchFamily="18" charset="2"/>
            </a:endParaRPr>
          </a:p>
          <a:p>
            <a:pPr lvl="1"/>
            <a:endParaRPr lang="en-GB" dirty="0"/>
          </a:p>
        </p:txBody>
      </p:sp>
      <p:sp>
        <p:nvSpPr>
          <p:cNvPr id="8" name="Text Placeholder 7"/>
          <p:cNvSpPr>
            <a:spLocks noGrp="1"/>
          </p:cNvSpPr>
          <p:nvPr>
            <p:ph type="body" sz="half" idx="2"/>
          </p:nvPr>
        </p:nvSpPr>
        <p:spPr/>
        <p:txBody>
          <a:bodyPr/>
          <a:lstStyle/>
          <a:p>
            <a:r>
              <a:rPr lang="en-GB"/>
              <a:t>Input Data</a:t>
            </a:r>
            <a:endParaRPr lang="en-GB" dirty="0"/>
          </a:p>
        </p:txBody>
      </p:sp>
      <p:sp>
        <p:nvSpPr>
          <p:cNvPr id="9" name="Text Placeholder 8"/>
          <p:cNvSpPr>
            <a:spLocks noGrp="1"/>
          </p:cNvSpPr>
          <p:nvPr>
            <p:ph type="body" sz="half" idx="15"/>
          </p:nvPr>
        </p:nvSpPr>
        <p:spPr/>
        <p:txBody>
          <a:bodyPr/>
          <a:lstStyle/>
          <a:p>
            <a:r>
              <a:rPr lang="en-GB"/>
              <a:t>Output</a:t>
            </a:r>
            <a:endParaRPr lang="en-GB" dirty="0"/>
          </a:p>
        </p:txBody>
      </p:sp>
    </p:spTree>
    <p:extLst>
      <p:ext uri="{BB962C8B-B14F-4D97-AF65-F5344CB8AC3E}">
        <p14:creationId xmlns:p14="http://schemas.microsoft.com/office/powerpoint/2010/main" val="2009609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Determine Number of Dimensions</a:t>
            </a:r>
            <a:endParaRPr lang="en-GB" dirty="0"/>
          </a:p>
        </p:txBody>
      </p:sp>
      <p:graphicFrame>
        <p:nvGraphicFramePr>
          <p:cNvPr id="4" name="Content Placeholder 3"/>
          <p:cNvGraphicFramePr>
            <a:graphicFrameLocks noGrp="1"/>
          </p:cNvGraphicFramePr>
          <p:nvPr>
            <p:ph sz="quarter" idx="13"/>
          </p:nvPr>
        </p:nvGraphicFramePr>
        <p:xfrm>
          <a:off x="1800226" y="1916114"/>
          <a:ext cx="4799831" cy="4319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ontent Placeholder 4"/>
          <p:cNvSpPr>
            <a:spLocks noGrp="1"/>
          </p:cNvSpPr>
          <p:nvPr>
            <p:ph sz="quarter" idx="14"/>
          </p:nvPr>
        </p:nvSpPr>
        <p:spPr>
          <a:xfrm>
            <a:off x="6672064" y="1916832"/>
            <a:ext cx="3719711" cy="4319376"/>
          </a:xfrm>
        </p:spPr>
        <p:txBody>
          <a:bodyPr/>
          <a:lstStyle/>
          <a:p>
            <a:r>
              <a:rPr lang="en-GB" dirty="0"/>
              <a:t>Judgement</a:t>
            </a:r>
          </a:p>
          <a:p>
            <a:pPr lvl="1"/>
            <a:r>
              <a:rPr lang="en-GB" dirty="0"/>
              <a:t>A priori knowledge</a:t>
            </a:r>
          </a:p>
          <a:p>
            <a:pPr lvl="1"/>
            <a:r>
              <a:rPr lang="en-GB" dirty="0"/>
              <a:t>Interpretation of map</a:t>
            </a:r>
          </a:p>
          <a:p>
            <a:pPr lvl="1"/>
            <a:r>
              <a:rPr lang="en-GB" dirty="0"/>
              <a:t>Ease of use</a:t>
            </a:r>
          </a:p>
          <a:p>
            <a:endParaRPr lang="en-GB" dirty="0"/>
          </a:p>
          <a:p>
            <a:r>
              <a:rPr lang="en-GB" dirty="0"/>
              <a:t>Statistical approaches</a:t>
            </a:r>
          </a:p>
        </p:txBody>
      </p:sp>
      <p:sp>
        <p:nvSpPr>
          <p:cNvPr id="3" name="Text Placeholder 2"/>
          <p:cNvSpPr>
            <a:spLocks noGrp="1"/>
          </p:cNvSpPr>
          <p:nvPr>
            <p:ph type="body" sz="half" idx="2"/>
          </p:nvPr>
        </p:nvSpPr>
        <p:spPr/>
        <p:txBody>
          <a:bodyPr/>
          <a:lstStyle/>
          <a:p>
            <a:r>
              <a:rPr lang="en-GB"/>
              <a:t>Trade-Off</a:t>
            </a:r>
            <a:endParaRPr lang="en-GB" dirty="0"/>
          </a:p>
        </p:txBody>
      </p:sp>
      <p:sp>
        <p:nvSpPr>
          <p:cNvPr id="6" name="Text Placeholder 5"/>
          <p:cNvSpPr>
            <a:spLocks noGrp="1"/>
          </p:cNvSpPr>
          <p:nvPr>
            <p:ph type="body" sz="half" idx="15"/>
          </p:nvPr>
        </p:nvSpPr>
        <p:spPr/>
        <p:txBody>
          <a:bodyPr/>
          <a:lstStyle/>
          <a:p>
            <a:r>
              <a:rPr lang="en-GB"/>
              <a:t>Diagnostics</a:t>
            </a:r>
            <a:endParaRPr lang="en-GB" dirty="0"/>
          </a:p>
        </p:txBody>
      </p:sp>
    </p:spTree>
    <p:extLst>
      <p:ext uri="{BB962C8B-B14F-4D97-AF65-F5344CB8AC3E}">
        <p14:creationId xmlns:p14="http://schemas.microsoft.com/office/powerpoint/2010/main" val="2344869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Naming the Dimensions</a:t>
            </a:r>
            <a:endParaRPr lang="en-GB" dirty="0"/>
          </a:p>
        </p:txBody>
      </p:sp>
      <p:pic>
        <p:nvPicPr>
          <p:cNvPr id="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3100389" y="1423987"/>
            <a:ext cx="5991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542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Goodness of Fit Information</a:t>
            </a:r>
            <a:endParaRPr lang="en-US" dirty="0"/>
          </a:p>
        </p:txBody>
      </p:sp>
      <p:sp>
        <p:nvSpPr>
          <p:cNvPr id="7" name="Text Placeholder 6"/>
          <p:cNvSpPr>
            <a:spLocks noGrp="1"/>
          </p:cNvSpPr>
          <p:nvPr>
            <p:ph type="body" sz="half" idx="2"/>
          </p:nvPr>
        </p:nvSpPr>
        <p:spPr/>
        <p:txBody>
          <a:bodyPr/>
          <a:lstStyle/>
          <a:p>
            <a:r>
              <a:rPr lang="en-US"/>
              <a:t>2 Dimensions</a:t>
            </a:r>
            <a:endParaRPr lang="en-US" dirty="0"/>
          </a:p>
        </p:txBody>
      </p:sp>
      <p:sp>
        <p:nvSpPr>
          <p:cNvPr id="8" name="Text Placeholder 7"/>
          <p:cNvSpPr>
            <a:spLocks noGrp="1"/>
          </p:cNvSpPr>
          <p:nvPr>
            <p:ph type="body" sz="half" idx="15"/>
          </p:nvPr>
        </p:nvSpPr>
        <p:spPr/>
        <p:txBody>
          <a:bodyPr/>
          <a:lstStyle/>
          <a:p>
            <a:r>
              <a:rPr lang="en-US"/>
              <a:t>4 Dimensions</a:t>
            </a:r>
            <a:endParaRPr lang="en-US" dirty="0"/>
          </a:p>
        </p:txBody>
      </p:sp>
      <p:sp>
        <p:nvSpPr>
          <p:cNvPr id="21" name="Oval 20"/>
          <p:cNvSpPr/>
          <p:nvPr/>
        </p:nvSpPr>
        <p:spPr>
          <a:xfrm>
            <a:off x="1942939" y="4056857"/>
            <a:ext cx="2952328" cy="4729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42A6BAFF-75F5-48D0-8F61-02E8561585FC}"/>
              </a:ext>
            </a:extLst>
          </p:cNvPr>
          <p:cNvPicPr>
            <a:picLocks noGrp="1" noChangeAspect="1"/>
          </p:cNvPicPr>
          <p:nvPr>
            <p:ph sz="quarter" idx="13"/>
          </p:nvPr>
        </p:nvPicPr>
        <p:blipFill>
          <a:blip r:embed="rId3"/>
          <a:stretch>
            <a:fillRect/>
          </a:stretch>
        </p:blipFill>
        <p:spPr>
          <a:xfrm>
            <a:off x="368300" y="2304356"/>
            <a:ext cx="5668963" cy="3543101"/>
          </a:xfrm>
          <a:prstGeom prst="rect">
            <a:avLst/>
          </a:prstGeom>
        </p:spPr>
      </p:pic>
      <p:pic>
        <p:nvPicPr>
          <p:cNvPr id="10" name="Content Placeholder 9">
            <a:extLst>
              <a:ext uri="{FF2B5EF4-FFF2-40B4-BE49-F238E27FC236}">
                <a16:creationId xmlns:a16="http://schemas.microsoft.com/office/drawing/2014/main" id="{2A521057-BA3F-49E7-9C23-AF9B8ED501FB}"/>
              </a:ext>
            </a:extLst>
          </p:cNvPr>
          <p:cNvPicPr>
            <a:picLocks noGrp="1" noChangeAspect="1"/>
          </p:cNvPicPr>
          <p:nvPr>
            <p:ph sz="quarter" idx="14"/>
          </p:nvPr>
        </p:nvPicPr>
        <p:blipFill>
          <a:blip r:embed="rId4"/>
          <a:stretch>
            <a:fillRect/>
          </a:stretch>
        </p:blipFill>
        <p:spPr>
          <a:xfrm>
            <a:off x="6154738" y="2304356"/>
            <a:ext cx="5668962" cy="3543101"/>
          </a:xfrm>
          <a:prstGeom prst="rect">
            <a:avLst/>
          </a:prstGeom>
        </p:spPr>
      </p:pic>
      <p:sp>
        <p:nvSpPr>
          <p:cNvPr id="14" name="Oval 13"/>
          <p:cNvSpPr/>
          <p:nvPr/>
        </p:nvSpPr>
        <p:spPr>
          <a:xfrm>
            <a:off x="7192078" y="3721836"/>
            <a:ext cx="2304256" cy="5715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6498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4" name="Rectangle 6"/>
          <p:cNvSpPr>
            <a:spLocks noGrp="1" noChangeArrowheads="1"/>
          </p:cNvSpPr>
          <p:nvPr>
            <p:ph type="title"/>
          </p:nvPr>
        </p:nvSpPr>
        <p:spPr/>
        <p:txBody>
          <a:bodyPr/>
          <a:lstStyle/>
          <a:p>
            <a:r>
              <a:rPr lang="en-US" altLang="en-US"/>
              <a:t>What is a “Good” Map?</a:t>
            </a:r>
          </a:p>
        </p:txBody>
      </p:sp>
      <p:graphicFrame>
        <p:nvGraphicFramePr>
          <p:cNvPr id="3" name="Content Placeholder 2"/>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808875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Assumptions &amp; Limitations</a:t>
            </a:r>
            <a:endParaRPr lang="en-GB" dirty="0"/>
          </a:p>
        </p:txBody>
      </p:sp>
      <p:sp>
        <p:nvSpPr>
          <p:cNvPr id="5" name="Content Placeholder 4"/>
          <p:cNvSpPr>
            <a:spLocks noGrp="1"/>
          </p:cNvSpPr>
          <p:nvPr>
            <p:ph sz="quarter" idx="13"/>
          </p:nvPr>
        </p:nvSpPr>
        <p:spPr/>
        <p:txBody>
          <a:bodyPr/>
          <a:lstStyle/>
          <a:p>
            <a:r>
              <a:rPr lang="en-GB"/>
              <a:t>Dist(A,B) = Dist(B,A)</a:t>
            </a:r>
          </a:p>
          <a:p>
            <a:endParaRPr lang="en-GB"/>
          </a:p>
          <a:p>
            <a:r>
              <a:rPr lang="en-GB"/>
              <a:t>Similarity (distance) is a function of the similarity of component attributes</a:t>
            </a:r>
            <a:endParaRPr lang="en-GB" dirty="0"/>
          </a:p>
        </p:txBody>
      </p:sp>
      <p:sp>
        <p:nvSpPr>
          <p:cNvPr id="7" name="Content Placeholder 6"/>
          <p:cNvSpPr>
            <a:spLocks noGrp="1"/>
          </p:cNvSpPr>
          <p:nvPr>
            <p:ph sz="quarter" idx="14"/>
          </p:nvPr>
        </p:nvSpPr>
        <p:spPr/>
        <p:txBody>
          <a:bodyPr/>
          <a:lstStyle/>
          <a:p>
            <a:r>
              <a:rPr lang="en-GB"/>
              <a:t>Static</a:t>
            </a:r>
          </a:p>
          <a:p>
            <a:r>
              <a:rPr lang="en-GB"/>
              <a:t>Difficult Interpretation</a:t>
            </a:r>
          </a:p>
          <a:p>
            <a:r>
              <a:rPr lang="en-GB"/>
              <a:t>No explanation of why</a:t>
            </a:r>
          </a:p>
          <a:p>
            <a:r>
              <a:rPr lang="en-GB"/>
              <a:t>Preferences ≠ Perceptions</a:t>
            </a:r>
          </a:p>
          <a:p>
            <a:r>
              <a:rPr lang="en-GB"/>
              <a:t>Need 6 – 8 brands</a:t>
            </a:r>
            <a:endParaRPr lang="en-GB" dirty="0"/>
          </a:p>
        </p:txBody>
      </p:sp>
      <p:sp>
        <p:nvSpPr>
          <p:cNvPr id="4" name="Text Placeholder 3"/>
          <p:cNvSpPr>
            <a:spLocks noGrp="1"/>
          </p:cNvSpPr>
          <p:nvPr>
            <p:ph type="body" sz="half" idx="2"/>
          </p:nvPr>
        </p:nvSpPr>
        <p:spPr/>
        <p:txBody>
          <a:bodyPr/>
          <a:lstStyle/>
          <a:p>
            <a:r>
              <a:rPr lang="en-GB"/>
              <a:t>Assumptions</a:t>
            </a:r>
            <a:endParaRPr lang="en-GB" dirty="0"/>
          </a:p>
        </p:txBody>
      </p:sp>
      <p:sp>
        <p:nvSpPr>
          <p:cNvPr id="6" name="Text Placeholder 5"/>
          <p:cNvSpPr>
            <a:spLocks noGrp="1"/>
          </p:cNvSpPr>
          <p:nvPr>
            <p:ph type="body" sz="half" idx="15"/>
          </p:nvPr>
        </p:nvSpPr>
        <p:spPr/>
        <p:txBody>
          <a:bodyPr/>
          <a:lstStyle/>
          <a:p>
            <a:r>
              <a:rPr lang="en-GB"/>
              <a:t>Limitations</a:t>
            </a:r>
            <a:endParaRPr lang="en-GB" dirty="0"/>
          </a:p>
        </p:txBody>
      </p:sp>
    </p:spTree>
    <p:extLst>
      <p:ext uri="{BB962C8B-B14F-4D97-AF65-F5344CB8AC3E}">
        <p14:creationId xmlns:p14="http://schemas.microsoft.com/office/powerpoint/2010/main" val="302279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2 Examples</a:t>
            </a:r>
            <a:endParaRPr lang="en-GB" dirty="0"/>
          </a:p>
        </p:txBody>
      </p:sp>
      <p:sp>
        <p:nvSpPr>
          <p:cNvPr id="5" name="Text Placeholder 4"/>
          <p:cNvSpPr>
            <a:spLocks noGrp="1"/>
          </p:cNvSpPr>
          <p:nvPr>
            <p:ph type="body" idx="1"/>
          </p:nvPr>
        </p:nvSpPr>
        <p:spPr/>
        <p:txBody>
          <a:bodyPr/>
          <a:lstStyle/>
          <a:p>
            <a:r>
              <a:rPr lang="en-GB" dirty="0"/>
              <a:t>Similarity-based (Direct) &amp; Attribute-based (Indirect) Approaches</a:t>
            </a:r>
          </a:p>
        </p:txBody>
      </p:sp>
    </p:spTree>
    <p:extLst>
      <p:ext uri="{BB962C8B-B14F-4D97-AF65-F5344CB8AC3E}">
        <p14:creationId xmlns:p14="http://schemas.microsoft.com/office/powerpoint/2010/main" val="272862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What are Perceptual Maps and MDS?</a:t>
            </a:r>
          </a:p>
        </p:txBody>
      </p:sp>
      <p:pic>
        <p:nvPicPr>
          <p:cNvPr id="1027" name="Picture 3"/>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1912983" y="1412876"/>
            <a:ext cx="4025808" cy="482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bwMode="auto">
          <a:xfrm>
            <a:off x="6600056" y="2132856"/>
            <a:ext cx="3384376"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758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Open Toothpaste </a:t>
            </a:r>
            <a:r>
              <a:rPr lang="en-GB" dirty="0" err="1"/>
              <a:t>Similarities.sav</a:t>
            </a:r>
            <a:endParaRPr lang="en-GB" dirty="0"/>
          </a:p>
        </p:txBody>
      </p:sp>
      <p:pic>
        <p:nvPicPr>
          <p:cNvPr id="102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1809046" y="1412876"/>
            <a:ext cx="8573911" cy="482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03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a:t>MDS</a:t>
            </a:r>
            <a:endParaRPr lang="en-GB" dirty="0"/>
          </a:p>
        </p:txBody>
      </p:sp>
      <p:sp>
        <p:nvSpPr>
          <p:cNvPr id="13" name="Text Placeholder 12"/>
          <p:cNvSpPr>
            <a:spLocks noGrp="1"/>
          </p:cNvSpPr>
          <p:nvPr>
            <p:ph type="body" sz="half" idx="2"/>
          </p:nvPr>
        </p:nvSpPr>
        <p:spPr/>
        <p:txBody>
          <a:bodyPr/>
          <a:lstStyle/>
          <a:p>
            <a:r>
              <a:rPr lang="en-GB"/>
              <a:t>Scale Menu</a:t>
            </a:r>
            <a:endParaRPr lang="en-GB" dirty="0"/>
          </a:p>
        </p:txBody>
      </p:sp>
      <p:sp>
        <p:nvSpPr>
          <p:cNvPr id="14" name="Text Placeholder 13"/>
          <p:cNvSpPr>
            <a:spLocks noGrp="1"/>
          </p:cNvSpPr>
          <p:nvPr>
            <p:ph type="body" sz="half" idx="15"/>
          </p:nvPr>
        </p:nvSpPr>
        <p:spPr/>
        <p:txBody>
          <a:bodyPr/>
          <a:lstStyle/>
          <a:p>
            <a:r>
              <a:rPr lang="en-GB" dirty="0"/>
              <a:t>Add Brands</a:t>
            </a:r>
          </a:p>
        </p:txBody>
      </p:sp>
      <p:pic>
        <p:nvPicPr>
          <p:cNvPr id="6" name="Content Placeholder 5">
            <a:extLst>
              <a:ext uri="{FF2B5EF4-FFF2-40B4-BE49-F238E27FC236}">
                <a16:creationId xmlns:a16="http://schemas.microsoft.com/office/drawing/2014/main" id="{C03BC8A0-FD21-419F-9EDF-FA25BA250B3E}"/>
              </a:ext>
            </a:extLst>
          </p:cNvPr>
          <p:cNvPicPr>
            <a:picLocks noGrp="1" noChangeAspect="1"/>
          </p:cNvPicPr>
          <p:nvPr>
            <p:ph sz="quarter" idx="13"/>
          </p:nvPr>
        </p:nvPicPr>
        <p:blipFill>
          <a:blip r:embed="rId3"/>
          <a:stretch>
            <a:fillRect/>
          </a:stretch>
        </p:blipFill>
        <p:spPr>
          <a:xfrm>
            <a:off x="368300" y="2304356"/>
            <a:ext cx="5668963" cy="3543101"/>
          </a:xfrm>
          <a:prstGeom prst="rect">
            <a:avLst/>
          </a:prstGeom>
        </p:spPr>
      </p:pic>
      <p:pic>
        <p:nvPicPr>
          <p:cNvPr id="5" name="Content Placeholder 4">
            <a:extLst>
              <a:ext uri="{FF2B5EF4-FFF2-40B4-BE49-F238E27FC236}">
                <a16:creationId xmlns:a16="http://schemas.microsoft.com/office/drawing/2014/main" id="{49AD9521-7C0E-49F1-9AEF-1D3BC4464BA5}"/>
              </a:ext>
            </a:extLst>
          </p:cNvPr>
          <p:cNvPicPr>
            <a:picLocks noGrp="1" noChangeAspect="1"/>
          </p:cNvPicPr>
          <p:nvPr>
            <p:ph sz="quarter" idx="14"/>
          </p:nvPr>
        </p:nvPicPr>
        <p:blipFill>
          <a:blip r:embed="rId4"/>
          <a:stretch>
            <a:fillRect/>
          </a:stretch>
        </p:blipFill>
        <p:spPr>
          <a:xfrm>
            <a:off x="6154738" y="2304356"/>
            <a:ext cx="5668962" cy="3543101"/>
          </a:xfrm>
          <a:prstGeom prst="rect">
            <a:avLst/>
          </a:prstGeom>
        </p:spPr>
      </p:pic>
      <p:sp>
        <p:nvSpPr>
          <p:cNvPr id="4" name="Oval 3"/>
          <p:cNvSpPr/>
          <p:nvPr/>
        </p:nvSpPr>
        <p:spPr>
          <a:xfrm>
            <a:off x="7934426" y="4185152"/>
            <a:ext cx="796593" cy="36004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5533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a:t>MDS</a:t>
            </a:r>
            <a:endParaRPr lang="en-GB" dirty="0"/>
          </a:p>
        </p:txBody>
      </p:sp>
      <p:sp>
        <p:nvSpPr>
          <p:cNvPr id="6" name="Text Placeholder 5"/>
          <p:cNvSpPr>
            <a:spLocks noGrp="1"/>
          </p:cNvSpPr>
          <p:nvPr>
            <p:ph type="body" sz="half" idx="2"/>
          </p:nvPr>
        </p:nvSpPr>
        <p:spPr>
          <a:xfrm>
            <a:off x="812483" y="1514091"/>
            <a:ext cx="2734129" cy="467267"/>
          </a:xfrm>
        </p:spPr>
        <p:txBody>
          <a:bodyPr/>
          <a:lstStyle/>
          <a:p>
            <a:r>
              <a:rPr lang="en-GB" dirty="0"/>
              <a:t>Model</a:t>
            </a:r>
          </a:p>
        </p:txBody>
      </p:sp>
      <p:sp>
        <p:nvSpPr>
          <p:cNvPr id="7" name="Text Placeholder 6"/>
          <p:cNvSpPr>
            <a:spLocks noGrp="1"/>
          </p:cNvSpPr>
          <p:nvPr>
            <p:ph type="body" sz="half" idx="15"/>
          </p:nvPr>
        </p:nvSpPr>
        <p:spPr/>
        <p:txBody>
          <a:bodyPr/>
          <a:lstStyle/>
          <a:p>
            <a:r>
              <a:rPr lang="en-GB"/>
              <a:t>Options</a:t>
            </a:r>
            <a:endParaRPr lang="en-GB" dirty="0"/>
          </a:p>
        </p:txBody>
      </p:sp>
      <p:pic>
        <p:nvPicPr>
          <p:cNvPr id="3" name="Content Placeholder 2">
            <a:extLst>
              <a:ext uri="{FF2B5EF4-FFF2-40B4-BE49-F238E27FC236}">
                <a16:creationId xmlns:a16="http://schemas.microsoft.com/office/drawing/2014/main" id="{BBA86FF7-C8FB-4A98-B28C-5650667174D4}"/>
              </a:ext>
            </a:extLst>
          </p:cNvPr>
          <p:cNvPicPr>
            <a:picLocks noGrp="1" noChangeAspect="1"/>
          </p:cNvPicPr>
          <p:nvPr>
            <p:ph sz="quarter" idx="13"/>
          </p:nvPr>
        </p:nvPicPr>
        <p:blipFill>
          <a:blip r:embed="rId3"/>
          <a:stretch>
            <a:fillRect/>
          </a:stretch>
        </p:blipFill>
        <p:spPr>
          <a:xfrm>
            <a:off x="248557" y="2335557"/>
            <a:ext cx="5668963" cy="3543101"/>
          </a:xfrm>
          <a:prstGeom prst="rect">
            <a:avLst/>
          </a:prstGeom>
        </p:spPr>
      </p:pic>
      <p:pic>
        <p:nvPicPr>
          <p:cNvPr id="5" name="Content Placeholder 4">
            <a:extLst>
              <a:ext uri="{FF2B5EF4-FFF2-40B4-BE49-F238E27FC236}">
                <a16:creationId xmlns:a16="http://schemas.microsoft.com/office/drawing/2014/main" id="{D5C5976E-6C65-4102-BA31-D3A0B76E0D4A}"/>
              </a:ext>
            </a:extLst>
          </p:cNvPr>
          <p:cNvPicPr>
            <a:picLocks noGrp="1" noChangeAspect="1"/>
          </p:cNvPicPr>
          <p:nvPr>
            <p:ph sz="quarter" idx="14"/>
          </p:nvPr>
        </p:nvPicPr>
        <p:blipFill>
          <a:blip r:embed="rId4"/>
          <a:stretch>
            <a:fillRect/>
          </a:stretch>
        </p:blipFill>
        <p:spPr>
          <a:xfrm>
            <a:off x="6154738" y="2304356"/>
            <a:ext cx="5668962" cy="3543101"/>
          </a:xfrm>
          <a:prstGeom prst="rect">
            <a:avLst/>
          </a:prstGeom>
        </p:spPr>
      </p:pic>
      <p:sp>
        <p:nvSpPr>
          <p:cNvPr id="10" name="Oval 9"/>
          <p:cNvSpPr/>
          <p:nvPr/>
        </p:nvSpPr>
        <p:spPr>
          <a:xfrm>
            <a:off x="1999527" y="3565643"/>
            <a:ext cx="360040" cy="3600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8171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Model Summary</a:t>
            </a:r>
            <a:endParaRPr lang="en-GB" dirty="0"/>
          </a:p>
        </p:txBody>
      </p:sp>
      <p:pic>
        <p:nvPicPr>
          <p:cNvPr id="4" name="Content Placeholder 3">
            <a:extLst>
              <a:ext uri="{FF2B5EF4-FFF2-40B4-BE49-F238E27FC236}">
                <a16:creationId xmlns:a16="http://schemas.microsoft.com/office/drawing/2014/main" id="{3ADE5D0A-8390-4C43-AD98-A1F6A9378D4F}"/>
              </a:ext>
            </a:extLst>
          </p:cNvPr>
          <p:cNvPicPr>
            <a:picLocks noGrp="1" noChangeAspect="1"/>
          </p:cNvPicPr>
          <p:nvPr>
            <p:ph sz="quarter" idx="13"/>
          </p:nvPr>
        </p:nvPicPr>
        <p:blipFill>
          <a:blip r:embed="rId3"/>
          <a:stretch>
            <a:fillRect/>
          </a:stretch>
        </p:blipFill>
        <p:spPr>
          <a:xfrm>
            <a:off x="2237740" y="1412875"/>
            <a:ext cx="7716520" cy="4822825"/>
          </a:xfrm>
          <a:prstGeom prst="rect">
            <a:avLst/>
          </a:prstGeom>
        </p:spPr>
      </p:pic>
      <p:sp>
        <p:nvSpPr>
          <p:cNvPr id="11" name="Rounded Rectangle 10"/>
          <p:cNvSpPr/>
          <p:nvPr/>
        </p:nvSpPr>
        <p:spPr>
          <a:xfrm>
            <a:off x="5388463" y="2330357"/>
            <a:ext cx="936104" cy="1224136"/>
          </a:xfrm>
          <a:prstGeom prst="roundRect">
            <a:avLst>
              <a:gd name="adj" fmla="val 201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603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Output: Stress, Coordinates, &amp; Distances</a:t>
            </a:r>
            <a:endParaRPr lang="en-GB" dirty="0"/>
          </a:p>
        </p:txBody>
      </p:sp>
      <p:pic>
        <p:nvPicPr>
          <p:cNvPr id="12290" name="Picture 2"/>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tretch/>
        </p:blipFill>
        <p:spPr>
          <a:xfrm>
            <a:off x="1809046" y="1412876"/>
            <a:ext cx="8573911" cy="4822825"/>
          </a:xfrm>
        </p:spPr>
      </p:pic>
    </p:spTree>
    <p:extLst>
      <p:ext uri="{BB962C8B-B14F-4D97-AF65-F5344CB8AC3E}">
        <p14:creationId xmlns:p14="http://schemas.microsoft.com/office/powerpoint/2010/main" val="2030974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Map – Name the Dimensions</a:t>
            </a:r>
          </a:p>
        </p:txBody>
      </p:sp>
      <p:pic>
        <p:nvPicPr>
          <p:cNvPr id="1331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3100389" y="1423987"/>
            <a:ext cx="5991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0199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7" name="Rectangle 5"/>
          <p:cNvSpPr>
            <a:spLocks noGrp="1" noChangeArrowheads="1"/>
          </p:cNvSpPr>
          <p:nvPr>
            <p:ph type="title"/>
          </p:nvPr>
        </p:nvSpPr>
        <p:spPr/>
        <p:txBody>
          <a:bodyPr/>
          <a:lstStyle/>
          <a:p>
            <a:r>
              <a:rPr lang="en-US" dirty="0"/>
              <a:t>Similarity-based (Direct) Mapping</a:t>
            </a:r>
          </a:p>
        </p:txBody>
      </p:sp>
      <p:graphicFrame>
        <p:nvGraphicFramePr>
          <p:cNvPr id="6" name="Content Placeholder 5"/>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520888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Attribute-based Data open ‘</a:t>
            </a:r>
            <a:r>
              <a:rPr lang="en-GB" dirty="0" err="1"/>
              <a:t>Cars.sav</a:t>
            </a:r>
            <a:r>
              <a:rPr lang="en-GB" dirty="0"/>
              <a:t>’</a:t>
            </a:r>
          </a:p>
        </p:txBody>
      </p:sp>
      <p:pic>
        <p:nvPicPr>
          <p:cNvPr id="6"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bwMode="auto">
          <a:xfrm>
            <a:off x="1800226" y="2881132"/>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tretch>
            <a:fillRect/>
          </a:stretch>
        </p:blipFill>
        <p:spPr bwMode="auto">
          <a:xfrm>
            <a:off x="6140451" y="2881132"/>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half" idx="2"/>
          </p:nvPr>
        </p:nvSpPr>
        <p:spPr/>
        <p:txBody>
          <a:bodyPr/>
          <a:lstStyle/>
          <a:p>
            <a:r>
              <a:rPr lang="en-GB" dirty="0" err="1"/>
              <a:t>Cars.sav</a:t>
            </a:r>
            <a:endParaRPr lang="en-GB" dirty="0"/>
          </a:p>
        </p:txBody>
      </p:sp>
      <p:sp>
        <p:nvSpPr>
          <p:cNvPr id="5" name="Text Placeholder 4"/>
          <p:cNvSpPr>
            <a:spLocks noGrp="1"/>
          </p:cNvSpPr>
          <p:nvPr>
            <p:ph type="body" sz="half" idx="15"/>
          </p:nvPr>
        </p:nvSpPr>
        <p:spPr/>
        <p:txBody>
          <a:bodyPr/>
          <a:lstStyle/>
          <a:p>
            <a:r>
              <a:rPr lang="en-GB" dirty="0"/>
              <a:t>Are we mapping brands?</a:t>
            </a:r>
          </a:p>
        </p:txBody>
      </p:sp>
    </p:spTree>
    <p:extLst>
      <p:ext uri="{BB962C8B-B14F-4D97-AF65-F5344CB8AC3E}">
        <p14:creationId xmlns:p14="http://schemas.microsoft.com/office/powerpoint/2010/main" val="788289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Transpose the File</a:t>
            </a:r>
            <a:endParaRPr lang="en-GB" dirty="0"/>
          </a:p>
        </p:txBody>
      </p:sp>
      <p:pic>
        <p:nvPicPr>
          <p:cNvPr id="6"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bwMode="auto">
          <a:xfrm>
            <a:off x="1800226" y="2881132"/>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tretch>
            <a:fillRect/>
          </a:stretch>
        </p:blipFill>
        <p:spPr bwMode="auto">
          <a:xfrm>
            <a:off x="6140451" y="2881132"/>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half" idx="2"/>
          </p:nvPr>
        </p:nvSpPr>
        <p:spPr/>
        <p:txBody>
          <a:bodyPr/>
          <a:lstStyle/>
          <a:p>
            <a:r>
              <a:rPr lang="en-GB"/>
              <a:t>From Data Menu</a:t>
            </a:r>
            <a:endParaRPr lang="en-GB" dirty="0"/>
          </a:p>
        </p:txBody>
      </p:sp>
      <p:sp>
        <p:nvSpPr>
          <p:cNvPr id="5" name="Text Placeholder 4"/>
          <p:cNvSpPr>
            <a:spLocks noGrp="1"/>
          </p:cNvSpPr>
          <p:nvPr>
            <p:ph type="body" sz="half" idx="15"/>
          </p:nvPr>
        </p:nvSpPr>
        <p:spPr/>
        <p:txBody>
          <a:bodyPr/>
          <a:lstStyle/>
          <a:p>
            <a:r>
              <a:rPr lang="en-GB"/>
              <a:t>Move Brand &amp; Attributes</a:t>
            </a:r>
            <a:endParaRPr lang="en-GB" dirty="0"/>
          </a:p>
        </p:txBody>
      </p:sp>
    </p:spTree>
    <p:extLst>
      <p:ext uri="{BB962C8B-B14F-4D97-AF65-F5344CB8AC3E}">
        <p14:creationId xmlns:p14="http://schemas.microsoft.com/office/powerpoint/2010/main" val="2012839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Attribute-based Data</a:t>
            </a:r>
            <a:endParaRPr lang="en-GB" dirty="0"/>
          </a:p>
        </p:txBody>
      </p:sp>
      <p:pic>
        <p:nvPicPr>
          <p:cNvPr id="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1800226" y="2879079"/>
            <a:ext cx="4251325" cy="239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tretch>
            <a:fillRect/>
          </a:stretch>
        </p:blipFill>
        <p:spPr bwMode="auto">
          <a:xfrm>
            <a:off x="6140451" y="2881132"/>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half" idx="2"/>
          </p:nvPr>
        </p:nvSpPr>
        <p:spPr/>
        <p:txBody>
          <a:bodyPr/>
          <a:lstStyle/>
          <a:p>
            <a:r>
              <a:rPr lang="en-GB"/>
              <a:t>Cars.sav</a:t>
            </a:r>
            <a:endParaRPr lang="en-GB" dirty="0"/>
          </a:p>
        </p:txBody>
      </p:sp>
      <p:sp>
        <p:nvSpPr>
          <p:cNvPr id="5" name="Text Placeholder 4"/>
          <p:cNvSpPr>
            <a:spLocks noGrp="1"/>
          </p:cNvSpPr>
          <p:nvPr>
            <p:ph type="body" sz="half" idx="15"/>
          </p:nvPr>
        </p:nvSpPr>
        <p:spPr/>
        <p:txBody>
          <a:bodyPr/>
          <a:lstStyle/>
          <a:p>
            <a:r>
              <a:rPr lang="en-GB"/>
              <a:t>New Data File</a:t>
            </a:r>
            <a:endParaRPr lang="en-GB" dirty="0"/>
          </a:p>
        </p:txBody>
      </p:sp>
    </p:spTree>
    <p:extLst>
      <p:ext uri="{BB962C8B-B14F-4D97-AF65-F5344CB8AC3E}">
        <p14:creationId xmlns:p14="http://schemas.microsoft.com/office/powerpoint/2010/main" val="3293642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Key Pieces of Information?</a:t>
            </a:r>
            <a:endParaRPr lang="en-GB"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742417229"/>
              </p:ext>
            </p:extLst>
          </p:nvPr>
        </p:nvGraphicFramePr>
        <p:xfrm>
          <a:off x="1798638" y="1412876"/>
          <a:ext cx="8594724" cy="4824435"/>
        </p:xfrm>
        <a:graphic>
          <a:graphicData uri="http://schemas.openxmlformats.org/drawingml/2006/table">
            <a:tbl>
              <a:tblPr>
                <a:tableStyleId>{5C22544A-7EE6-4342-B048-85BDC9FD1C3A}</a:tableStyleId>
              </a:tblPr>
              <a:tblGrid>
                <a:gridCol w="2864908">
                  <a:extLst>
                    <a:ext uri="{9D8B030D-6E8A-4147-A177-3AD203B41FA5}">
                      <a16:colId xmlns:a16="http://schemas.microsoft.com/office/drawing/2014/main" val="20000"/>
                    </a:ext>
                  </a:extLst>
                </a:gridCol>
                <a:gridCol w="2864908">
                  <a:extLst>
                    <a:ext uri="{9D8B030D-6E8A-4147-A177-3AD203B41FA5}">
                      <a16:colId xmlns:a16="http://schemas.microsoft.com/office/drawing/2014/main" val="20001"/>
                    </a:ext>
                  </a:extLst>
                </a:gridCol>
                <a:gridCol w="2864908">
                  <a:extLst>
                    <a:ext uri="{9D8B030D-6E8A-4147-A177-3AD203B41FA5}">
                      <a16:colId xmlns:a16="http://schemas.microsoft.com/office/drawing/2014/main" val="20002"/>
                    </a:ext>
                  </a:extLst>
                </a:gridCol>
              </a:tblGrid>
              <a:tr h="964887">
                <a:tc>
                  <a:txBody>
                    <a:bodyPr/>
                    <a:lstStyle/>
                    <a:p>
                      <a:pPr algn="ctr"/>
                      <a:r>
                        <a:rPr lang="en-GB" dirty="0">
                          <a:solidFill>
                            <a:sysClr val="windowText" lastClr="000000"/>
                          </a:solidFill>
                        </a:rPr>
                        <a:t>Brands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endParaRPr lang="en-GB" b="1"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GB" b="1"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64887">
                <a:tc>
                  <a:txBody>
                    <a:bodyPr/>
                    <a:lstStyle/>
                    <a:p>
                      <a:pPr algn="ctr"/>
                      <a:endParaRPr lang="en-GB" dirty="0">
                        <a:solidFill>
                          <a:sysClr val="windowText" lastClr="000000"/>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GB" b="1"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GB" b="1" dirty="0">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64887">
                <a:tc>
                  <a:txBody>
                    <a:bodyPr/>
                    <a:lstStyle/>
                    <a:p>
                      <a:pPr algn="ctr"/>
                      <a:r>
                        <a:rPr lang="en-GB" dirty="0">
                          <a:solidFill>
                            <a:sysClr val="windowText" lastClr="000000"/>
                          </a:solidFill>
                        </a:rPr>
                        <a:t>Axes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endParaRPr lang="en-GB"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64887">
                <a:tc>
                  <a:txBody>
                    <a:bodyPr/>
                    <a:lstStyle/>
                    <a:p>
                      <a:pPr algn="ctr"/>
                      <a:endParaRPr lang="en-GB">
                        <a:solidFill>
                          <a:sysClr val="windowText" lastClr="000000"/>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64887">
                <a:tc>
                  <a:txBody>
                    <a:bodyPr/>
                    <a:lstStyle/>
                    <a:p>
                      <a:pPr algn="ctr"/>
                      <a:r>
                        <a:rPr lang="en-GB" dirty="0">
                          <a:solidFill>
                            <a:sysClr val="windowText" lastClr="000000"/>
                          </a:solidFill>
                        </a:rPr>
                        <a:t>Distance or Similarity Measure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endParaRPr lang="en-GB" b="1">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GB"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1663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MDS</a:t>
            </a:r>
            <a:endParaRPr lang="en-GB" dirty="0"/>
          </a:p>
        </p:txBody>
      </p:sp>
      <p:pic>
        <p:nvPicPr>
          <p:cNvPr id="6"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bwMode="auto">
          <a:xfrm>
            <a:off x="2063553" y="2881131"/>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tretch>
            <a:fillRect/>
          </a:stretch>
        </p:blipFill>
        <p:spPr bwMode="auto">
          <a:xfrm>
            <a:off x="5807969" y="2881130"/>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half" idx="2"/>
          </p:nvPr>
        </p:nvSpPr>
        <p:spPr/>
        <p:txBody>
          <a:bodyPr/>
          <a:lstStyle/>
          <a:p>
            <a:r>
              <a:rPr lang="en-GB"/>
              <a:t>ALSCAL</a:t>
            </a:r>
            <a:endParaRPr lang="en-GB" dirty="0"/>
          </a:p>
        </p:txBody>
      </p:sp>
      <p:sp>
        <p:nvSpPr>
          <p:cNvPr id="5" name="Text Placeholder 4"/>
          <p:cNvSpPr>
            <a:spLocks noGrp="1"/>
          </p:cNvSpPr>
          <p:nvPr>
            <p:ph type="body" sz="half" idx="15"/>
          </p:nvPr>
        </p:nvSpPr>
        <p:spPr/>
        <p:txBody>
          <a:bodyPr/>
          <a:lstStyle/>
          <a:p>
            <a:r>
              <a:rPr lang="en-GB"/>
              <a:t>Add Cars</a:t>
            </a:r>
            <a:endParaRPr lang="en-GB" dirty="0"/>
          </a:p>
        </p:txBody>
      </p:sp>
    </p:spTree>
    <p:extLst>
      <p:ext uri="{BB962C8B-B14F-4D97-AF65-F5344CB8AC3E}">
        <p14:creationId xmlns:p14="http://schemas.microsoft.com/office/powerpoint/2010/main" val="905226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a:t>MDS</a:t>
            </a:r>
            <a:endParaRPr lang="en-GB" dirty="0"/>
          </a:p>
        </p:txBody>
      </p:sp>
      <p:pic>
        <p:nvPicPr>
          <p:cNvPr id="4"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bwMode="auto">
          <a:xfrm>
            <a:off x="1800226" y="2881132"/>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tretch>
            <a:fillRect/>
          </a:stretch>
        </p:blipFill>
        <p:spPr bwMode="auto">
          <a:xfrm>
            <a:off x="6140451" y="2881132"/>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half" idx="2"/>
          </p:nvPr>
        </p:nvSpPr>
        <p:spPr/>
        <p:txBody>
          <a:bodyPr/>
          <a:lstStyle/>
          <a:p>
            <a:r>
              <a:rPr lang="en-GB"/>
              <a:t>Model</a:t>
            </a:r>
            <a:endParaRPr lang="en-GB" dirty="0"/>
          </a:p>
        </p:txBody>
      </p:sp>
      <p:sp>
        <p:nvSpPr>
          <p:cNvPr id="5" name="Text Placeholder 4"/>
          <p:cNvSpPr>
            <a:spLocks noGrp="1"/>
          </p:cNvSpPr>
          <p:nvPr>
            <p:ph type="body" sz="half" idx="15"/>
          </p:nvPr>
        </p:nvSpPr>
        <p:spPr/>
        <p:txBody>
          <a:bodyPr/>
          <a:lstStyle/>
          <a:p>
            <a:r>
              <a:rPr lang="en-GB"/>
              <a:t>Options</a:t>
            </a:r>
            <a:endParaRPr lang="en-GB" dirty="0"/>
          </a:p>
        </p:txBody>
      </p:sp>
      <p:sp>
        <p:nvSpPr>
          <p:cNvPr id="10" name="Oval 9"/>
          <p:cNvSpPr/>
          <p:nvPr/>
        </p:nvSpPr>
        <p:spPr>
          <a:xfrm>
            <a:off x="3431704" y="3749186"/>
            <a:ext cx="216024"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913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GB"/>
              <a:t>Indirect Approach</a:t>
            </a:r>
            <a:endParaRPr lang="en-GB" dirty="0"/>
          </a:p>
        </p:txBody>
      </p:sp>
      <p:pic>
        <p:nvPicPr>
          <p:cNvPr id="6"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bwMode="auto">
          <a:xfrm>
            <a:off x="1800226" y="2881132"/>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tretch>
            <a:fillRect/>
          </a:stretch>
        </p:blipFill>
        <p:spPr bwMode="auto">
          <a:xfrm>
            <a:off x="6140451" y="2881132"/>
            <a:ext cx="4251325" cy="2389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p:cNvSpPr>
            <a:spLocks noGrp="1"/>
          </p:cNvSpPr>
          <p:nvPr>
            <p:ph type="body" sz="half" idx="2"/>
          </p:nvPr>
        </p:nvSpPr>
        <p:spPr/>
        <p:txBody>
          <a:bodyPr/>
          <a:lstStyle/>
          <a:p>
            <a:r>
              <a:rPr lang="en-GB"/>
              <a:t>Shape</a:t>
            </a:r>
            <a:endParaRPr lang="en-GB" dirty="0"/>
          </a:p>
        </p:txBody>
      </p:sp>
      <p:sp>
        <p:nvSpPr>
          <p:cNvPr id="5" name="Text Placeholder 4"/>
          <p:cNvSpPr>
            <a:spLocks noGrp="1"/>
          </p:cNvSpPr>
          <p:nvPr>
            <p:ph type="body" sz="half" idx="15"/>
          </p:nvPr>
        </p:nvSpPr>
        <p:spPr/>
        <p:txBody>
          <a:bodyPr/>
          <a:lstStyle/>
          <a:p>
            <a:r>
              <a:rPr lang="en-GB"/>
              <a:t>Create Distance from Data</a:t>
            </a:r>
            <a:endParaRPr lang="en-GB" dirty="0"/>
          </a:p>
        </p:txBody>
      </p:sp>
      <p:sp>
        <p:nvSpPr>
          <p:cNvPr id="2" name="Oval 1"/>
          <p:cNvSpPr/>
          <p:nvPr/>
        </p:nvSpPr>
        <p:spPr>
          <a:xfrm>
            <a:off x="7680176" y="4149080"/>
            <a:ext cx="576064" cy="31392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3915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GB"/>
              <a:t>Output: Stress, Coordinates, &amp; Distances</a:t>
            </a:r>
            <a:endParaRPr lang="en-GB" dirty="0"/>
          </a:p>
        </p:txBody>
      </p:sp>
      <p:pic>
        <p:nvPicPr>
          <p:cNvPr id="7" name="Picture 2"/>
          <p:cNvPicPr>
            <a:picLocks noGrp="1" noChangeAspect="1" noChangeArrowheads="1"/>
          </p:cNvPicPr>
          <p:nvPr>
            <p:ph sz="quarter" idx="13"/>
          </p:nvPr>
        </p:nvPicPr>
        <p:blipFill rotWithShape="1">
          <a:blip r:embed="rId3">
            <a:extLst>
              <a:ext uri="{28A0092B-C50C-407E-A947-70E740481C1C}">
                <a14:useLocalDpi xmlns:a14="http://schemas.microsoft.com/office/drawing/2010/main" val="0"/>
              </a:ext>
            </a:extLst>
          </a:blip>
          <a:stretch/>
        </p:blipFill>
        <p:spPr>
          <a:xfrm>
            <a:off x="1809046" y="1412876"/>
            <a:ext cx="8573911" cy="4822825"/>
          </a:xfrm>
        </p:spPr>
      </p:pic>
    </p:spTree>
    <p:extLst>
      <p:ext uri="{BB962C8B-B14F-4D97-AF65-F5344CB8AC3E}">
        <p14:creationId xmlns:p14="http://schemas.microsoft.com/office/powerpoint/2010/main" val="1066893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a:t>Name the Dimensions</a:t>
            </a:r>
            <a:endParaRPr lang="en-GB" dirty="0"/>
          </a:p>
        </p:txBody>
      </p:sp>
      <p:pic>
        <p:nvPicPr>
          <p:cNvPr id="3" name="Content Placeholder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3100389" y="1423987"/>
            <a:ext cx="5991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0005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Comparison of Methods</a:t>
            </a:r>
          </a:p>
        </p:txBody>
      </p:sp>
      <p:graphicFrame>
        <p:nvGraphicFramePr>
          <p:cNvPr id="4" name="Content Placeholder 3"/>
          <p:cNvGraphicFramePr>
            <a:graphicFrameLocks noGrp="1"/>
          </p:cNvGraphicFramePr>
          <p:nvPr>
            <p:ph sz="quarter" idx="13"/>
          </p:nvPr>
        </p:nvGraphicFramePr>
        <p:xfrm>
          <a:off x="1798638" y="1412875"/>
          <a:ext cx="8594726" cy="4873646"/>
        </p:xfrm>
        <a:graphic>
          <a:graphicData uri="http://schemas.openxmlformats.org/drawingml/2006/table">
            <a:tbl>
              <a:tblPr firstRow="1" bandRow="1">
                <a:tableStyleId>{5C22544A-7EE6-4342-B048-85BDC9FD1C3A}</a:tableStyleId>
              </a:tblPr>
              <a:tblGrid>
                <a:gridCol w="1777082">
                  <a:extLst>
                    <a:ext uri="{9D8B030D-6E8A-4147-A177-3AD203B41FA5}">
                      <a16:colId xmlns:a16="http://schemas.microsoft.com/office/drawing/2014/main" val="20000"/>
                    </a:ext>
                  </a:extLst>
                </a:gridCol>
                <a:gridCol w="3408822">
                  <a:extLst>
                    <a:ext uri="{9D8B030D-6E8A-4147-A177-3AD203B41FA5}">
                      <a16:colId xmlns:a16="http://schemas.microsoft.com/office/drawing/2014/main" val="20001"/>
                    </a:ext>
                  </a:extLst>
                </a:gridCol>
                <a:gridCol w="3408822">
                  <a:extLst>
                    <a:ext uri="{9D8B030D-6E8A-4147-A177-3AD203B41FA5}">
                      <a16:colId xmlns:a16="http://schemas.microsoft.com/office/drawing/2014/main" val="20002"/>
                    </a:ext>
                  </a:extLst>
                </a:gridCol>
              </a:tblGrid>
              <a:tr h="575966">
                <a:tc>
                  <a:txBody>
                    <a:bodyPr/>
                    <a:lstStyle/>
                    <a:p>
                      <a:r>
                        <a:rPr lang="en-GB" dirty="0"/>
                        <a:t>Method</a:t>
                      </a:r>
                    </a:p>
                  </a:txBody>
                  <a:tcPr/>
                </a:tc>
                <a:tc>
                  <a:txBody>
                    <a:bodyPr/>
                    <a:lstStyle/>
                    <a:p>
                      <a:r>
                        <a:rPr lang="en-GB" dirty="0"/>
                        <a:t>Advantages</a:t>
                      </a:r>
                    </a:p>
                  </a:txBody>
                  <a:tcPr/>
                </a:tc>
                <a:tc>
                  <a:txBody>
                    <a:bodyPr/>
                    <a:lstStyle/>
                    <a:p>
                      <a:r>
                        <a:rPr lang="en-GB" dirty="0"/>
                        <a:t>Disadvantages</a:t>
                      </a:r>
                    </a:p>
                  </a:txBody>
                  <a:tcPr/>
                </a:tc>
                <a:extLst>
                  <a:ext uri="{0D108BD9-81ED-4DB2-BD59-A6C34878D82A}">
                    <a16:rowId xmlns:a16="http://schemas.microsoft.com/office/drawing/2014/main" val="10000"/>
                  </a:ext>
                </a:extLst>
              </a:tr>
              <a:tr h="1656151">
                <a:tc>
                  <a:txBody>
                    <a:bodyPr/>
                    <a:lstStyle/>
                    <a:p>
                      <a:r>
                        <a:rPr lang="en-GB" dirty="0"/>
                        <a:t>Direct: Similarity-based</a:t>
                      </a:r>
                    </a:p>
                  </a:txBody>
                  <a:tcPr/>
                </a:tc>
                <a:tc>
                  <a:txBody>
                    <a:bodyPr/>
                    <a:lstStyle/>
                    <a:p>
                      <a:pPr marL="284400" indent="-284400">
                        <a:buFont typeface="Arial" panose="020B0604020202020204" pitchFamily="34" charset="0"/>
                        <a:buChar char="•"/>
                      </a:pPr>
                      <a:r>
                        <a:rPr lang="en-GB" dirty="0"/>
                        <a:t>Allows for respondents’ criteria (no attribute list) </a:t>
                      </a:r>
                    </a:p>
                    <a:p>
                      <a:pPr marL="284400" indent="-284400">
                        <a:buFont typeface="Arial" panose="020B0604020202020204" pitchFamily="34" charset="0"/>
                        <a:buChar char="•"/>
                      </a:pPr>
                      <a:r>
                        <a:rPr lang="en-GB" dirty="0"/>
                        <a:t>May capture intangible attributes</a:t>
                      </a:r>
                    </a:p>
                    <a:p>
                      <a:pPr marL="284400" indent="-284400">
                        <a:buFont typeface="Arial" panose="020B0604020202020204" pitchFamily="34" charset="0"/>
                        <a:buChar char="•"/>
                      </a:pPr>
                      <a:r>
                        <a:rPr lang="en-GB" dirty="0"/>
                        <a:t>Useful for attributes that are hard to describe</a:t>
                      </a:r>
                    </a:p>
                    <a:p>
                      <a:pPr marL="0" indent="-180000">
                        <a:buFont typeface="Arial" panose="020B0604020202020204" pitchFamily="34" charset="0"/>
                        <a:buChar char="•"/>
                      </a:pPr>
                      <a:endParaRPr lang="en-GB" dirty="0"/>
                    </a:p>
                  </a:txBody>
                  <a:tcPr/>
                </a:tc>
                <a:tc>
                  <a:txBody>
                    <a:bodyPr/>
                    <a:lstStyle/>
                    <a:p>
                      <a:pPr marL="285750" indent="-285750">
                        <a:buFont typeface="Arial" panose="020B0604020202020204" pitchFamily="34" charset="0"/>
                        <a:buChar char="•"/>
                      </a:pPr>
                      <a:r>
                        <a:rPr lang="en-GB" dirty="0"/>
                        <a:t>Difficult</a:t>
                      </a:r>
                      <a:r>
                        <a:rPr lang="en-GB" baseline="0" dirty="0"/>
                        <a:t> to name the dimensions</a:t>
                      </a:r>
                    </a:p>
                    <a:p>
                      <a:pPr marL="285750" indent="-285750">
                        <a:buFont typeface="Arial" panose="020B0604020202020204" pitchFamily="34" charset="0"/>
                        <a:buChar char="•"/>
                      </a:pPr>
                      <a:r>
                        <a:rPr lang="en-GB" b="1" dirty="0"/>
                        <a:t>Difficult to combine judgments of respondents</a:t>
                      </a:r>
                    </a:p>
                    <a:p>
                      <a:pPr marL="285750" indent="-285750">
                        <a:buFont typeface="Arial" panose="020B0604020202020204" pitchFamily="34" charset="0"/>
                        <a:buChar char="•"/>
                      </a:pPr>
                      <a:r>
                        <a:rPr lang="en-GB" dirty="0"/>
                        <a:t>Criteria for comparisons depend on brands evaluated</a:t>
                      </a:r>
                    </a:p>
                    <a:p>
                      <a:pPr marL="285750" indent="-285750">
                        <a:buFont typeface="Arial" panose="020B0604020202020204" pitchFamily="34" charset="0"/>
                        <a:buChar char="•"/>
                      </a:pPr>
                      <a:r>
                        <a:rPr lang="en-GB" dirty="0"/>
                        <a:t>May be a difficult task for respondents</a:t>
                      </a:r>
                    </a:p>
                  </a:txBody>
                  <a:tcPr/>
                </a:tc>
                <a:extLst>
                  <a:ext uri="{0D108BD9-81ED-4DB2-BD59-A6C34878D82A}">
                    <a16:rowId xmlns:a16="http://schemas.microsoft.com/office/drawing/2014/main" val="10001"/>
                  </a:ext>
                </a:extLst>
              </a:tr>
              <a:tr h="1656151">
                <a:tc>
                  <a:txBody>
                    <a:bodyPr/>
                    <a:lstStyle/>
                    <a:p>
                      <a:r>
                        <a:rPr lang="en-GB" dirty="0"/>
                        <a:t>Indirect:</a:t>
                      </a:r>
                      <a:r>
                        <a:rPr lang="en-GB" baseline="0" dirty="0"/>
                        <a:t> </a:t>
                      </a:r>
                      <a:r>
                        <a:rPr lang="en-GB" dirty="0"/>
                        <a:t>Attribute</a:t>
                      </a:r>
                      <a:r>
                        <a:rPr lang="en-GB" baseline="0" dirty="0"/>
                        <a:t>-based</a:t>
                      </a:r>
                      <a:endParaRPr lang="en-GB" dirty="0"/>
                    </a:p>
                  </a:txBody>
                  <a:tcPr/>
                </a:tc>
                <a:tc>
                  <a:txBody>
                    <a:bodyPr/>
                    <a:lstStyle/>
                    <a:p>
                      <a:pPr marL="285750" indent="-285750">
                        <a:buFont typeface="Arial" panose="020B0604020202020204" pitchFamily="34" charset="0"/>
                        <a:buChar char="•"/>
                      </a:pPr>
                      <a:r>
                        <a:rPr lang="en-GB" dirty="0"/>
                        <a:t>Facilitates naming dimensions</a:t>
                      </a:r>
                    </a:p>
                    <a:p>
                      <a:pPr marL="285750" indent="-285750">
                        <a:buFont typeface="Arial" panose="020B0604020202020204" pitchFamily="34" charset="0"/>
                        <a:buChar char="•"/>
                      </a:pPr>
                      <a:r>
                        <a:rPr lang="en-GB" dirty="0"/>
                        <a:t>Easy to use</a:t>
                      </a:r>
                    </a:p>
                    <a:p>
                      <a:pPr marL="285750" indent="-285750">
                        <a:buFont typeface="Arial" panose="020B0604020202020204" pitchFamily="34" charset="0"/>
                        <a:buChar char="•"/>
                      </a:pPr>
                      <a:r>
                        <a:rPr lang="en-GB" dirty="0"/>
                        <a:t>Easy</a:t>
                      </a:r>
                      <a:r>
                        <a:rPr lang="en-GB" baseline="0" dirty="0"/>
                        <a:t> to collect data</a:t>
                      </a:r>
                    </a:p>
                    <a:p>
                      <a:pPr marL="285750" indent="-285750">
                        <a:buFont typeface="Arial" panose="020B0604020202020204" pitchFamily="34" charset="0"/>
                        <a:buChar char="•"/>
                      </a:pPr>
                      <a:r>
                        <a:rPr lang="en-GB" baseline="0" dirty="0"/>
                        <a:t>Easier to group respondents with similar perceptions</a:t>
                      </a:r>
                      <a:endParaRPr lang="en-GB" dirty="0"/>
                    </a:p>
                  </a:txBody>
                  <a:tcPr/>
                </a:tc>
                <a:tc>
                  <a:txBody>
                    <a:bodyPr/>
                    <a:lstStyle/>
                    <a:p>
                      <a:pPr marL="285750" indent="-285750">
                        <a:buFont typeface="Arial" panose="020B0604020202020204" pitchFamily="34" charset="0"/>
                        <a:buChar char="•"/>
                      </a:pPr>
                      <a:r>
                        <a:rPr lang="en-GB" dirty="0"/>
                        <a:t>Requires complete set of attributes</a:t>
                      </a:r>
                    </a:p>
                    <a:p>
                      <a:pPr marL="285750" indent="-285750">
                        <a:buFont typeface="Arial" panose="020B0604020202020204" pitchFamily="34" charset="0"/>
                        <a:buChar char="•"/>
                      </a:pPr>
                      <a:r>
                        <a:rPr lang="en-GB" dirty="0"/>
                        <a:t>Criteria for comparisons depend on attributes evaluated</a:t>
                      </a:r>
                    </a:p>
                    <a:p>
                      <a:pPr marL="285750" indent="-285750">
                        <a:buFont typeface="Arial" panose="020B0604020202020204" pitchFamily="34" charset="0"/>
                        <a:buChar char="•"/>
                      </a:pPr>
                      <a:r>
                        <a:rPr lang="en-GB" dirty="0"/>
                        <a:t>Assumes perceptions of brands is equal to sum of perceptions of attributes</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81172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D1455-DF09-48F1-92DF-CC9360FB5C17}"/>
              </a:ext>
            </a:extLst>
          </p:cNvPr>
          <p:cNvSpPr>
            <a:spLocks noGrp="1"/>
          </p:cNvSpPr>
          <p:nvPr>
            <p:ph type="title"/>
          </p:nvPr>
        </p:nvSpPr>
        <p:spPr>
          <a:xfrm>
            <a:off x="368300" y="228601"/>
            <a:ext cx="11455400" cy="3354571"/>
          </a:xfrm>
        </p:spPr>
        <p:txBody>
          <a:bodyPr/>
          <a:lstStyle/>
          <a:p>
            <a:pPr algn="ctr"/>
            <a:r>
              <a:rPr lang="en-GB" dirty="0"/>
              <a:t>Break </a:t>
            </a:r>
          </a:p>
        </p:txBody>
      </p:sp>
    </p:spTree>
    <p:extLst>
      <p:ext uri="{BB962C8B-B14F-4D97-AF65-F5344CB8AC3E}">
        <p14:creationId xmlns:p14="http://schemas.microsoft.com/office/powerpoint/2010/main" val="3682378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Create Your Own Maps</a:t>
            </a:r>
            <a:endParaRPr lang="en-GB" dirty="0"/>
          </a:p>
        </p:txBody>
      </p:sp>
      <p:sp>
        <p:nvSpPr>
          <p:cNvPr id="5" name="Text Placeholder 4"/>
          <p:cNvSpPr>
            <a:spLocks noGrp="1"/>
          </p:cNvSpPr>
          <p:nvPr>
            <p:ph type="body" idx="1"/>
          </p:nvPr>
        </p:nvSpPr>
        <p:spPr/>
        <p:txBody>
          <a:bodyPr/>
          <a:lstStyle/>
          <a:p>
            <a:r>
              <a:rPr lang="en-GB"/>
              <a:t>Both Methods</a:t>
            </a:r>
            <a:endParaRPr lang="en-GB" dirty="0"/>
          </a:p>
        </p:txBody>
      </p:sp>
    </p:spTree>
    <p:extLst>
      <p:ext uri="{BB962C8B-B14F-4D97-AF65-F5344CB8AC3E}">
        <p14:creationId xmlns:p14="http://schemas.microsoft.com/office/powerpoint/2010/main" val="3828345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Chocolate Bar – Similarity.sav</a:t>
            </a:r>
            <a:endParaRPr lang="en-GB" dirty="0"/>
          </a:p>
        </p:txBody>
      </p:sp>
      <p:pic>
        <p:nvPicPr>
          <p:cNvPr id="30723" name="Picture 3"/>
          <p:cNvPicPr>
            <a:picLocks noGrp="1" noChangeAspect="1" noChangeArrowheads="1"/>
          </p:cNvPicPr>
          <p:nvPr>
            <p:ph sz="quarter" idx="13"/>
          </p:nvPr>
        </p:nvPicPr>
        <p:blipFill rotWithShape="1">
          <a:blip r:embed="rId3" cstate="print">
            <a:extLst>
              <a:ext uri="{28A0092B-C50C-407E-A947-70E740481C1C}">
                <a14:useLocalDpi xmlns:a14="http://schemas.microsoft.com/office/drawing/2010/main" val="0"/>
              </a:ext>
            </a:extLst>
          </a:blip>
          <a:stretch/>
        </p:blipFill>
        <p:spPr>
          <a:xfrm>
            <a:off x="1800226" y="2881132"/>
            <a:ext cx="4251325" cy="2389551"/>
          </a:xfrm>
        </p:spPr>
      </p:pic>
      <p:pic>
        <p:nvPicPr>
          <p:cNvPr id="30722" name="Picture 2"/>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tretch>
            <a:fillRect/>
          </a:stretch>
        </p:blipFill>
        <p:spPr>
          <a:xfrm>
            <a:off x="6140451" y="2881132"/>
            <a:ext cx="4251325" cy="2389551"/>
          </a:xfrm>
        </p:spPr>
      </p:pic>
      <p:sp>
        <p:nvSpPr>
          <p:cNvPr id="5" name="Text Placeholder 4"/>
          <p:cNvSpPr>
            <a:spLocks noGrp="1"/>
          </p:cNvSpPr>
          <p:nvPr>
            <p:ph type="body" sz="half" idx="2"/>
          </p:nvPr>
        </p:nvSpPr>
        <p:spPr/>
        <p:txBody>
          <a:bodyPr/>
          <a:lstStyle/>
          <a:p>
            <a:r>
              <a:rPr lang="en-GB"/>
              <a:t>Prepare Ratings</a:t>
            </a:r>
            <a:endParaRPr lang="en-GB" dirty="0"/>
          </a:p>
        </p:txBody>
      </p:sp>
      <p:sp>
        <p:nvSpPr>
          <p:cNvPr id="7" name="Text Placeholder 6"/>
          <p:cNvSpPr>
            <a:spLocks noGrp="1"/>
          </p:cNvSpPr>
          <p:nvPr>
            <p:ph type="body" sz="half" idx="15"/>
          </p:nvPr>
        </p:nvSpPr>
        <p:spPr/>
        <p:txBody>
          <a:bodyPr/>
          <a:lstStyle/>
          <a:p>
            <a:r>
              <a:rPr lang="en-GB"/>
              <a:t>Complete Data File</a:t>
            </a:r>
            <a:endParaRPr lang="en-GB" dirty="0"/>
          </a:p>
        </p:txBody>
      </p:sp>
      <p:sp>
        <p:nvSpPr>
          <p:cNvPr id="19" name="Right Triangle 18"/>
          <p:cNvSpPr/>
          <p:nvPr/>
        </p:nvSpPr>
        <p:spPr>
          <a:xfrm>
            <a:off x="6456040" y="3068961"/>
            <a:ext cx="1728192" cy="648071"/>
          </a:xfrm>
          <a:prstGeom prst="rtTriangl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59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en-US"/>
              <a:t>Plot Your Perceptions &amp; Name Axes</a:t>
            </a:r>
          </a:p>
        </p:txBody>
      </p:sp>
      <p:pic>
        <p:nvPicPr>
          <p:cNvPr id="22530"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3100389" y="1423987"/>
            <a:ext cx="5991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70659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50" name="Rectangle 6"/>
          <p:cNvSpPr>
            <a:spLocks noGrp="1" noChangeArrowheads="1"/>
          </p:cNvSpPr>
          <p:nvPr>
            <p:ph type="title"/>
          </p:nvPr>
        </p:nvSpPr>
        <p:spPr>
          <a:xfrm>
            <a:off x="1823533" y="588641"/>
            <a:ext cx="8591550" cy="536104"/>
          </a:xfrm>
        </p:spPr>
        <p:txBody>
          <a:bodyPr>
            <a:normAutofit fontScale="90000"/>
          </a:bodyPr>
          <a:lstStyle/>
          <a:p>
            <a:r>
              <a:rPr lang="en-US" dirty="0"/>
              <a:t>Key Insights from Positioning Maps</a:t>
            </a:r>
          </a:p>
        </p:txBody>
      </p:sp>
      <p:graphicFrame>
        <p:nvGraphicFramePr>
          <p:cNvPr id="6" name="Content Placeholder 5"/>
          <p:cNvGraphicFramePr>
            <a:graphicFrameLocks noGrp="1"/>
          </p:cNvGraphicFramePr>
          <p:nvPr>
            <p:ph sz="quarter" idx="13"/>
          </p:nvPr>
        </p:nvGraphicFramePr>
        <p:xfrm>
          <a:off x="1836102" y="1737933"/>
          <a:ext cx="8594725" cy="5110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650714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Rectangle 4"/>
          <p:cNvSpPr>
            <a:spLocks noGrp="1" noChangeArrowheads="1"/>
          </p:cNvSpPr>
          <p:nvPr>
            <p:ph type="title"/>
          </p:nvPr>
        </p:nvSpPr>
        <p:spPr/>
        <p:txBody>
          <a:bodyPr/>
          <a:lstStyle/>
          <a:p>
            <a:r>
              <a:rPr lang="en-US"/>
              <a:t>Similarity-based Map Issues</a:t>
            </a:r>
          </a:p>
        </p:txBody>
      </p:sp>
      <p:graphicFrame>
        <p:nvGraphicFramePr>
          <p:cNvPr id="5" name="Content Placeholder 4"/>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906048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Attribute-based data.sav</a:t>
            </a:r>
            <a:endParaRPr lang="en-GB" dirty="0"/>
          </a:p>
        </p:txBody>
      </p:sp>
      <p:pic>
        <p:nvPicPr>
          <p:cNvPr id="29698" name="Picture 2"/>
          <p:cNvPicPr>
            <a:picLocks noGrp="1" noChangeAspect="1" noChangeArrowheads="1"/>
          </p:cNvPicPr>
          <p:nvPr>
            <p:ph sz="quarter" idx="13"/>
          </p:nvPr>
        </p:nvPicPr>
        <p:blipFill rotWithShape="1">
          <a:blip r:embed="rId3" cstate="print">
            <a:extLst>
              <a:ext uri="{28A0092B-C50C-407E-A947-70E740481C1C}">
                <a14:useLocalDpi xmlns:a14="http://schemas.microsoft.com/office/drawing/2010/main" val="0"/>
              </a:ext>
            </a:extLst>
          </a:blip>
          <a:stretch/>
        </p:blipFill>
        <p:spPr>
          <a:xfrm>
            <a:off x="1800226" y="2209800"/>
            <a:ext cx="4251325" cy="3766457"/>
          </a:xfrm>
        </p:spPr>
      </p:pic>
      <p:pic>
        <p:nvPicPr>
          <p:cNvPr id="29699" name="Picture 3"/>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tretch>
            <a:fillRect/>
          </a:stretch>
        </p:blipFill>
        <p:spPr bwMode="auto">
          <a:xfrm>
            <a:off x="6140451" y="2209800"/>
            <a:ext cx="4251325" cy="3766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sz="half" idx="2"/>
          </p:nvPr>
        </p:nvSpPr>
        <p:spPr/>
        <p:txBody>
          <a:bodyPr/>
          <a:lstStyle/>
          <a:p>
            <a:r>
              <a:rPr lang="en-GB"/>
              <a:t>Ignore Ideal Bar for Now</a:t>
            </a:r>
            <a:endParaRPr lang="en-GB" dirty="0"/>
          </a:p>
        </p:txBody>
      </p:sp>
      <p:sp>
        <p:nvSpPr>
          <p:cNvPr id="7" name="Text Placeholder 6"/>
          <p:cNvSpPr>
            <a:spLocks noGrp="1"/>
          </p:cNvSpPr>
          <p:nvPr>
            <p:ph type="body" sz="half" idx="15"/>
          </p:nvPr>
        </p:nvSpPr>
        <p:spPr/>
        <p:txBody>
          <a:bodyPr/>
          <a:lstStyle/>
          <a:p>
            <a:r>
              <a:rPr lang="en-GB"/>
              <a:t>Complete Data File</a:t>
            </a:r>
            <a:endParaRPr lang="en-GB" dirty="0"/>
          </a:p>
        </p:txBody>
      </p:sp>
      <p:cxnSp>
        <p:nvCxnSpPr>
          <p:cNvPr id="3" name="Straight Connector 2"/>
          <p:cNvCxnSpPr/>
          <p:nvPr/>
        </p:nvCxnSpPr>
        <p:spPr>
          <a:xfrm flipV="1">
            <a:off x="2629699" y="3179820"/>
            <a:ext cx="792088" cy="720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630185" y="4365104"/>
            <a:ext cx="792088" cy="720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630185" y="5661248"/>
            <a:ext cx="792088" cy="7200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515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en-US"/>
              <a:t>Plot Your Perceptions &amp; Name Axes</a:t>
            </a:r>
          </a:p>
        </p:txBody>
      </p:sp>
      <p:pic>
        <p:nvPicPr>
          <p:cNvPr id="2355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3100389" y="1423987"/>
            <a:ext cx="5991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857649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ltLang="en-US"/>
              <a:t>Attribute-based Map Issues</a:t>
            </a:r>
          </a:p>
        </p:txBody>
      </p:sp>
      <p:graphicFrame>
        <p:nvGraphicFramePr>
          <p:cNvPr id="3" name="Content Placeholder 2"/>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14213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Compare Your Maps</a:t>
            </a:r>
            <a:endParaRPr lang="en-GB" dirty="0"/>
          </a:p>
        </p:txBody>
      </p:sp>
      <p:pic>
        <p:nvPicPr>
          <p:cNvPr id="24579" name="Picture 3"/>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1800226" y="2372674"/>
            <a:ext cx="4251325" cy="340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8" name="Picture 2"/>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tretch>
            <a:fillRect/>
          </a:stretch>
        </p:blipFill>
        <p:spPr bwMode="auto">
          <a:xfrm>
            <a:off x="6140451" y="2372674"/>
            <a:ext cx="4251325" cy="340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sz="half" idx="2"/>
          </p:nvPr>
        </p:nvSpPr>
        <p:spPr/>
        <p:txBody>
          <a:bodyPr/>
          <a:lstStyle/>
          <a:p>
            <a:r>
              <a:rPr lang="en-GB"/>
              <a:t>Similarity-based</a:t>
            </a:r>
            <a:endParaRPr lang="en-GB" dirty="0"/>
          </a:p>
        </p:txBody>
      </p:sp>
      <p:sp>
        <p:nvSpPr>
          <p:cNvPr id="7" name="Text Placeholder 6"/>
          <p:cNvSpPr>
            <a:spLocks noGrp="1"/>
          </p:cNvSpPr>
          <p:nvPr>
            <p:ph type="body" sz="half" idx="15"/>
          </p:nvPr>
        </p:nvSpPr>
        <p:spPr/>
        <p:txBody>
          <a:bodyPr/>
          <a:lstStyle/>
          <a:p>
            <a:r>
              <a:rPr lang="en-GB"/>
              <a:t>Attribute-based</a:t>
            </a:r>
            <a:endParaRPr lang="en-GB" dirty="0"/>
          </a:p>
        </p:txBody>
      </p:sp>
    </p:spTree>
    <p:extLst>
      <p:ext uri="{BB962C8B-B14F-4D97-AF65-F5344CB8AC3E}">
        <p14:creationId xmlns:p14="http://schemas.microsoft.com/office/powerpoint/2010/main" val="924848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80" name="Rectangle 4"/>
          <p:cNvSpPr>
            <a:spLocks noGrp="1" noChangeArrowheads="1"/>
          </p:cNvSpPr>
          <p:nvPr>
            <p:ph type="title"/>
          </p:nvPr>
        </p:nvSpPr>
        <p:spPr/>
        <p:txBody>
          <a:bodyPr/>
          <a:lstStyle/>
          <a:p>
            <a:r>
              <a:rPr lang="en-US" altLang="en-US"/>
              <a:t>Compare the Maps</a:t>
            </a:r>
            <a:endParaRPr lang="en-US" altLang="en-US" dirty="0"/>
          </a:p>
        </p:txBody>
      </p:sp>
      <p:graphicFrame>
        <p:nvGraphicFramePr>
          <p:cNvPr id="3" name="Content Placeholder 2"/>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264593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Adding Preferences</a:t>
            </a:r>
            <a:endParaRPr lang="en-GB" dirty="0"/>
          </a:p>
        </p:txBody>
      </p:sp>
      <p:sp>
        <p:nvSpPr>
          <p:cNvPr id="5" name="Text Placeholder 4"/>
          <p:cNvSpPr>
            <a:spLocks noGrp="1"/>
          </p:cNvSpPr>
          <p:nvPr>
            <p:ph type="body" idx="1"/>
          </p:nvPr>
        </p:nvSpPr>
        <p:spPr/>
        <p:txBody>
          <a:bodyPr/>
          <a:lstStyle/>
          <a:p>
            <a:r>
              <a:rPr lang="en-GB"/>
              <a:t>MDS Procedures</a:t>
            </a:r>
            <a:endParaRPr lang="en-GB" dirty="0"/>
          </a:p>
        </p:txBody>
      </p:sp>
    </p:spTree>
    <p:extLst>
      <p:ext uri="{BB962C8B-B14F-4D97-AF65-F5344CB8AC3E}">
        <p14:creationId xmlns:p14="http://schemas.microsoft.com/office/powerpoint/2010/main" val="1211015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95" name="Rectangle 211"/>
          <p:cNvSpPr>
            <a:spLocks noGrp="1" noChangeArrowheads="1"/>
          </p:cNvSpPr>
          <p:nvPr>
            <p:ph type="title"/>
          </p:nvPr>
        </p:nvSpPr>
        <p:spPr/>
        <p:txBody>
          <a:bodyPr/>
          <a:lstStyle/>
          <a:p>
            <a:r>
              <a:rPr lang="en-US" altLang="en-US"/>
              <a:t>Similarity Data With Preferences</a:t>
            </a:r>
          </a:p>
        </p:txBody>
      </p:sp>
      <p:graphicFrame>
        <p:nvGraphicFramePr>
          <p:cNvPr id="3" name="Content Placeholder 2"/>
          <p:cNvGraphicFramePr>
            <a:graphicFrameLocks noGrp="1"/>
          </p:cNvGraphicFramePr>
          <p:nvPr>
            <p:ph sz="quarter" idx="13"/>
          </p:nvPr>
        </p:nvGraphicFramePr>
        <p:xfrm>
          <a:off x="1800226" y="1412876"/>
          <a:ext cx="42513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5796" name="Rectangle 212"/>
          <p:cNvSpPr>
            <a:spLocks noGrp="1" noChangeArrowheads="1"/>
          </p:cNvSpPr>
          <p:nvPr>
            <p:ph sz="quarter" idx="14"/>
          </p:nvPr>
        </p:nvSpPr>
        <p:spPr/>
        <p:txBody>
          <a:bodyPr/>
          <a:lstStyle/>
          <a:p>
            <a:r>
              <a:rPr lang="en-US" altLang="en-US" dirty="0"/>
              <a:t>Picture your Ideal Chocolate Bar</a:t>
            </a:r>
          </a:p>
          <a:p>
            <a:pPr lvl="3"/>
            <a:endParaRPr lang="en-US" altLang="en-US" dirty="0"/>
          </a:p>
          <a:p>
            <a:r>
              <a:rPr lang="en-US" altLang="en-US" dirty="0"/>
              <a:t>Repeat the Rating Task</a:t>
            </a:r>
          </a:p>
          <a:p>
            <a:pPr lvl="1"/>
            <a:r>
              <a:rPr lang="en-US" altLang="en-US" dirty="0"/>
              <a:t>1 is very similar to 7 is very dissimilar</a:t>
            </a:r>
          </a:p>
          <a:p>
            <a:pPr lvl="1"/>
            <a:r>
              <a:rPr lang="en-US" altLang="en-US" dirty="0"/>
              <a:t>21 Pairs to evaluate</a:t>
            </a:r>
          </a:p>
          <a:p>
            <a:pPr lvl="1"/>
            <a:r>
              <a:rPr lang="en-US" altLang="en-US" dirty="0"/>
              <a:t>See second page</a:t>
            </a:r>
          </a:p>
          <a:p>
            <a:pPr lvl="3"/>
            <a:endParaRPr lang="en-US" altLang="en-US" dirty="0"/>
          </a:p>
          <a:p>
            <a:r>
              <a:rPr lang="en-US" altLang="en-US" dirty="0"/>
              <a:t>Update data file</a:t>
            </a:r>
          </a:p>
          <a:p>
            <a:pPr lvl="1"/>
            <a:r>
              <a:rPr lang="en-US" altLang="en-US" dirty="0"/>
              <a:t>Ideal row and column</a:t>
            </a:r>
          </a:p>
          <a:p>
            <a:pPr lvl="1"/>
            <a:r>
              <a:rPr lang="en-US" altLang="en-US" dirty="0"/>
              <a:t>Add additional rankings</a:t>
            </a:r>
          </a:p>
          <a:p>
            <a:pPr lvl="1"/>
            <a:endParaRPr lang="en-US" altLang="en-US" dirty="0"/>
          </a:p>
          <a:p>
            <a:r>
              <a:rPr lang="en-US" altLang="en-US" dirty="0"/>
              <a:t>Create a perceptual map as before</a:t>
            </a:r>
          </a:p>
        </p:txBody>
      </p:sp>
    </p:spTree>
    <p:extLst>
      <p:ext uri="{BB962C8B-B14F-4D97-AF65-F5344CB8AC3E}">
        <p14:creationId xmlns:p14="http://schemas.microsoft.com/office/powerpoint/2010/main" val="222931415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New Data File</a:t>
            </a:r>
            <a:endParaRPr lang="en-US" dirty="0"/>
          </a:p>
        </p:txBody>
      </p:sp>
      <p:pic>
        <p:nvPicPr>
          <p:cNvPr id="25602"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1809046" y="1412876"/>
            <a:ext cx="8573911" cy="482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5303912" y="1844824"/>
            <a:ext cx="4572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2135560" y="2537567"/>
            <a:ext cx="4572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469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Map with Preferences</a:t>
            </a:r>
            <a:endParaRPr lang="en-US" dirty="0"/>
          </a:p>
        </p:txBody>
      </p:sp>
      <p:pic>
        <p:nvPicPr>
          <p:cNvPr id="1026"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3100389" y="1423987"/>
            <a:ext cx="5991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4799856" y="2492896"/>
            <a:ext cx="914400"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372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50" name="Rectangle 6"/>
          <p:cNvSpPr>
            <a:spLocks noGrp="1" noChangeArrowheads="1"/>
          </p:cNvSpPr>
          <p:nvPr>
            <p:ph type="title"/>
          </p:nvPr>
        </p:nvSpPr>
        <p:spPr/>
        <p:txBody>
          <a:bodyPr/>
          <a:lstStyle/>
          <a:p>
            <a:r>
              <a:rPr lang="en-US"/>
              <a:t>Key Insights from Positioning Maps</a:t>
            </a:r>
            <a:endParaRPr lang="en-US" dirty="0"/>
          </a:p>
        </p:txBody>
      </p:sp>
      <p:graphicFrame>
        <p:nvGraphicFramePr>
          <p:cNvPr id="6" name="Content Placeholder 5"/>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5828925"/>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1" name="Rectangle 11"/>
          <p:cNvSpPr>
            <a:spLocks noGrp="1" noChangeArrowheads="1"/>
          </p:cNvSpPr>
          <p:nvPr>
            <p:ph type="title"/>
          </p:nvPr>
        </p:nvSpPr>
        <p:spPr/>
        <p:txBody>
          <a:bodyPr/>
          <a:lstStyle/>
          <a:p>
            <a:r>
              <a:rPr lang="en-US" altLang="en-US"/>
              <a:t>Attribute Data With Ideal Brand</a:t>
            </a:r>
          </a:p>
        </p:txBody>
      </p:sp>
      <p:sp>
        <p:nvSpPr>
          <p:cNvPr id="3" name="Content Placeholder 2"/>
          <p:cNvSpPr>
            <a:spLocks noGrp="1"/>
          </p:cNvSpPr>
          <p:nvPr>
            <p:ph sz="quarter" idx="13"/>
          </p:nvPr>
        </p:nvSpPr>
        <p:spPr/>
        <p:txBody>
          <a:bodyPr>
            <a:normAutofit/>
          </a:bodyPr>
          <a:lstStyle/>
          <a:p>
            <a:r>
              <a:rPr lang="en-US" altLang="en-US" dirty="0"/>
              <a:t>Picture your Ideal Chocolate Bar</a:t>
            </a:r>
          </a:p>
          <a:p>
            <a:pPr lvl="2"/>
            <a:endParaRPr lang="en-US" altLang="en-US" dirty="0"/>
          </a:p>
          <a:p>
            <a:r>
              <a:rPr lang="en-US" altLang="en-US" dirty="0"/>
              <a:t>Repeat the Rating Task</a:t>
            </a:r>
          </a:p>
          <a:p>
            <a:pPr lvl="1"/>
            <a:r>
              <a:rPr lang="en-US" altLang="en-US" dirty="0"/>
              <a:t>Rate your ideal chocolate bar</a:t>
            </a:r>
          </a:p>
          <a:p>
            <a:pPr lvl="1"/>
            <a:r>
              <a:rPr lang="en-US" altLang="en-US" dirty="0"/>
              <a:t>On each attribute</a:t>
            </a:r>
          </a:p>
          <a:p>
            <a:pPr lvl="4"/>
            <a:endParaRPr lang="en-US" altLang="en-US" dirty="0"/>
          </a:p>
          <a:p>
            <a:r>
              <a:rPr lang="en-US" altLang="en-US" dirty="0"/>
              <a:t>Add the ideal brand to data file</a:t>
            </a:r>
          </a:p>
          <a:p>
            <a:pPr lvl="1"/>
            <a:r>
              <a:rPr lang="en-US" altLang="en-US" dirty="0"/>
              <a:t>Variable view: </a:t>
            </a:r>
          </a:p>
          <a:p>
            <a:pPr lvl="2"/>
            <a:r>
              <a:rPr lang="en-US" altLang="en-US" dirty="0"/>
              <a:t>Add row</a:t>
            </a:r>
          </a:p>
          <a:p>
            <a:pPr lvl="2"/>
            <a:r>
              <a:rPr lang="en-US" altLang="en-US" dirty="0"/>
              <a:t>Ideal Chocolate Bar</a:t>
            </a:r>
          </a:p>
          <a:p>
            <a:pPr lvl="1"/>
            <a:r>
              <a:rPr lang="en-US" altLang="en-US" dirty="0"/>
              <a:t>Data view:</a:t>
            </a:r>
          </a:p>
          <a:p>
            <a:pPr lvl="2"/>
            <a:r>
              <a:rPr lang="en-US" altLang="en-US" dirty="0"/>
              <a:t>Add ideal level of each attribute</a:t>
            </a:r>
          </a:p>
          <a:p>
            <a:pPr lvl="2"/>
            <a:r>
              <a:rPr lang="en-US" altLang="en-US" dirty="0"/>
              <a:t>Complete column labeled ideal</a:t>
            </a:r>
          </a:p>
          <a:p>
            <a:pPr lvl="4"/>
            <a:endParaRPr lang="en-US" altLang="en-US" dirty="0"/>
          </a:p>
          <a:p>
            <a:r>
              <a:rPr lang="en-US" altLang="en-US" dirty="0"/>
              <a:t>Create brand map as before</a:t>
            </a:r>
          </a:p>
        </p:txBody>
      </p:sp>
      <p:pic>
        <p:nvPicPr>
          <p:cNvPr id="26626" name="Picture 2"/>
          <p:cNvPicPr>
            <a:picLocks noGrp="1" noChangeAspect="1" noChangeArrowheads="1"/>
          </p:cNvPicPr>
          <p:nvPr>
            <p:ph sz="quarter" idx="14"/>
          </p:nvPr>
        </p:nvPicPr>
        <p:blipFill rotWithShape="1">
          <a:blip r:embed="rId3" cstate="print">
            <a:extLst>
              <a:ext uri="{28A0092B-C50C-407E-A947-70E740481C1C}">
                <a14:useLocalDpi xmlns:a14="http://schemas.microsoft.com/office/drawing/2010/main" val="0"/>
              </a:ext>
            </a:extLst>
          </a:blip>
          <a:stretch/>
        </p:blipFill>
        <p:spPr>
          <a:xfrm>
            <a:off x="6140451" y="2629513"/>
            <a:ext cx="4251325" cy="2389551"/>
          </a:xfrm>
        </p:spPr>
      </p:pic>
    </p:spTree>
    <p:extLst>
      <p:ext uri="{BB962C8B-B14F-4D97-AF65-F5344CB8AC3E}">
        <p14:creationId xmlns:p14="http://schemas.microsoft.com/office/powerpoint/2010/main" val="157990072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New Data File</a:t>
            </a:r>
            <a:endParaRPr lang="en-GB" dirty="0"/>
          </a:p>
        </p:txBody>
      </p:sp>
      <p:pic>
        <p:nvPicPr>
          <p:cNvPr id="27650"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1809046" y="1412876"/>
            <a:ext cx="8573911" cy="482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830151" y="1844824"/>
            <a:ext cx="360040"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848192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Map with Preferences</a:t>
            </a:r>
            <a:endParaRPr lang="en-US" dirty="0"/>
          </a:p>
        </p:txBody>
      </p:sp>
      <p:pic>
        <p:nvPicPr>
          <p:cNvPr id="28674" name="Picture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3100389" y="1423987"/>
            <a:ext cx="599122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6023992" y="2996952"/>
            <a:ext cx="914400"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1689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More than one Person</a:t>
            </a:r>
            <a:endParaRPr lang="en-GB" dirty="0"/>
          </a:p>
        </p:txBody>
      </p:sp>
      <p:sp>
        <p:nvSpPr>
          <p:cNvPr id="7" name="Text Placeholder 6"/>
          <p:cNvSpPr>
            <a:spLocks noGrp="1"/>
          </p:cNvSpPr>
          <p:nvPr>
            <p:ph type="body" idx="1"/>
          </p:nvPr>
        </p:nvSpPr>
        <p:spPr/>
        <p:txBody>
          <a:bodyPr/>
          <a:lstStyle/>
          <a:p>
            <a:r>
              <a:rPr lang="en-GB"/>
              <a:t>MDS</a:t>
            </a:r>
            <a:endParaRPr lang="en-GB" dirty="0"/>
          </a:p>
        </p:txBody>
      </p:sp>
    </p:spTree>
    <p:extLst>
      <p:ext uri="{BB962C8B-B14F-4D97-AF65-F5344CB8AC3E}">
        <p14:creationId xmlns:p14="http://schemas.microsoft.com/office/powerpoint/2010/main" val="4148051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4" name="Rectangle 2058"/>
          <p:cNvSpPr>
            <a:spLocks noGrp="1" noChangeArrowheads="1"/>
          </p:cNvSpPr>
          <p:nvPr>
            <p:ph type="title"/>
          </p:nvPr>
        </p:nvSpPr>
        <p:spPr/>
        <p:txBody>
          <a:bodyPr/>
          <a:lstStyle/>
          <a:p>
            <a:r>
              <a:rPr lang="en-US"/>
              <a:t>For More than One Respondent</a:t>
            </a:r>
          </a:p>
        </p:txBody>
      </p:sp>
      <p:pic>
        <p:nvPicPr>
          <p:cNvPr id="11266"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800226" y="1295402"/>
            <a:ext cx="8573911" cy="4822825"/>
          </a:xfrm>
        </p:spPr>
      </p:pic>
      <p:sp>
        <p:nvSpPr>
          <p:cNvPr id="2" name="Oval 1"/>
          <p:cNvSpPr/>
          <p:nvPr/>
        </p:nvSpPr>
        <p:spPr>
          <a:xfrm>
            <a:off x="2567608" y="1700808"/>
            <a:ext cx="648072"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604244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4" name="Rectangle 2058"/>
          <p:cNvSpPr>
            <a:spLocks noGrp="1" noChangeArrowheads="1"/>
          </p:cNvSpPr>
          <p:nvPr>
            <p:ph type="title"/>
          </p:nvPr>
        </p:nvSpPr>
        <p:spPr/>
        <p:txBody>
          <a:bodyPr/>
          <a:lstStyle/>
          <a:p>
            <a:r>
              <a:rPr lang="en-US" altLang="en-US"/>
              <a:t>For More than One Respondent</a:t>
            </a:r>
          </a:p>
        </p:txBody>
      </p:sp>
      <p:sp>
        <p:nvSpPr>
          <p:cNvPr id="226316" name="Rectangle 2060"/>
          <p:cNvSpPr>
            <a:spLocks noGrp="1" noChangeArrowheads="1"/>
          </p:cNvSpPr>
          <p:nvPr>
            <p:ph sz="quarter" idx="13"/>
          </p:nvPr>
        </p:nvSpPr>
        <p:spPr/>
        <p:txBody>
          <a:bodyPr/>
          <a:lstStyle/>
          <a:p>
            <a:r>
              <a:rPr lang="en-US" altLang="en-US" dirty="0"/>
              <a:t>Option 1</a:t>
            </a:r>
          </a:p>
          <a:p>
            <a:pPr lvl="1"/>
            <a:r>
              <a:rPr lang="en-US" altLang="en-US" dirty="0"/>
              <a:t>Put Split File On</a:t>
            </a:r>
          </a:p>
          <a:p>
            <a:pPr lvl="1"/>
            <a:r>
              <a:rPr lang="en-US" altLang="en-US" dirty="0"/>
              <a:t>Get separate map for each person</a:t>
            </a:r>
          </a:p>
          <a:p>
            <a:pPr lvl="4"/>
            <a:endParaRPr lang="en-US" altLang="en-US" dirty="0"/>
          </a:p>
          <a:p>
            <a:r>
              <a:rPr lang="en-US" altLang="en-US" dirty="0"/>
              <a:t>Option 2: Everyone on same map</a:t>
            </a:r>
          </a:p>
          <a:p>
            <a:pPr lvl="1"/>
            <a:r>
              <a:rPr lang="en-US" altLang="en-US" dirty="0"/>
              <a:t>Assumption: </a:t>
            </a:r>
          </a:p>
          <a:p>
            <a:pPr lvl="2"/>
            <a:r>
              <a:rPr lang="en-US" altLang="en-US" dirty="0"/>
              <a:t>Everyone uses same dimensions</a:t>
            </a:r>
          </a:p>
          <a:p>
            <a:pPr lvl="2"/>
            <a:r>
              <a:rPr lang="en-US" altLang="en-US" dirty="0"/>
              <a:t>Dimensions are equally useful</a:t>
            </a:r>
          </a:p>
          <a:p>
            <a:pPr lvl="1"/>
            <a:r>
              <a:rPr lang="en-US" altLang="en-US" dirty="0"/>
              <a:t>Avg. Similarity Rank for each brand pair</a:t>
            </a:r>
          </a:p>
          <a:p>
            <a:pPr lvl="1"/>
            <a:r>
              <a:rPr lang="en-US" altLang="en-US" dirty="0"/>
              <a:t>Reorder</a:t>
            </a:r>
          </a:p>
          <a:p>
            <a:pPr lvl="1"/>
            <a:r>
              <a:rPr lang="en-US" altLang="en-US" dirty="0"/>
              <a:t>Run as if one person</a:t>
            </a:r>
          </a:p>
        </p:txBody>
      </p:sp>
    </p:spTree>
    <p:extLst>
      <p:ext uri="{BB962C8B-B14F-4D97-AF65-F5344CB8AC3E}">
        <p14:creationId xmlns:p14="http://schemas.microsoft.com/office/powerpoint/2010/main" val="41907049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14" name="Rectangle 10"/>
          <p:cNvSpPr>
            <a:spLocks noGrp="1" noChangeArrowheads="1"/>
          </p:cNvSpPr>
          <p:nvPr>
            <p:ph type="title"/>
          </p:nvPr>
        </p:nvSpPr>
        <p:spPr/>
        <p:txBody>
          <a:bodyPr/>
          <a:lstStyle/>
          <a:p>
            <a:r>
              <a:rPr lang="en-US" altLang="en-US"/>
              <a:t>For More than One Respondent</a:t>
            </a:r>
            <a:endParaRPr lang="en-US" altLang="en-US" dirty="0"/>
          </a:p>
        </p:txBody>
      </p:sp>
      <p:pic>
        <p:nvPicPr>
          <p:cNvPr id="12290"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096999" y="3047158"/>
            <a:ext cx="3657776" cy="2057499"/>
          </a:xfrm>
        </p:spPr>
      </p:pic>
      <p:sp>
        <p:nvSpPr>
          <p:cNvPr id="4" name="Content Placeholder 3"/>
          <p:cNvSpPr>
            <a:spLocks noGrp="1"/>
          </p:cNvSpPr>
          <p:nvPr>
            <p:ph sz="quarter" idx="14"/>
          </p:nvPr>
        </p:nvSpPr>
        <p:spPr/>
        <p:txBody>
          <a:bodyPr/>
          <a:lstStyle/>
          <a:p>
            <a:r>
              <a:rPr lang="en-US" altLang="en-US"/>
              <a:t>Input data for other respondents</a:t>
            </a:r>
          </a:p>
          <a:p>
            <a:pPr lvl="1"/>
            <a:r>
              <a:rPr lang="en-US" altLang="en-US"/>
              <a:t>Directly below previous data</a:t>
            </a:r>
          </a:p>
          <a:p>
            <a:pPr lvl="1"/>
            <a:r>
              <a:rPr lang="en-US" altLang="en-US"/>
              <a:t>No blank lines</a:t>
            </a:r>
          </a:p>
          <a:p>
            <a:pPr lvl="1"/>
            <a:r>
              <a:rPr lang="en-US" altLang="en-US"/>
              <a:t>Use new id</a:t>
            </a:r>
            <a:endParaRPr lang="en-US" altLang="en-US" dirty="0"/>
          </a:p>
        </p:txBody>
      </p:sp>
      <p:sp>
        <p:nvSpPr>
          <p:cNvPr id="328716" name="Rectangle 12"/>
          <p:cNvSpPr>
            <a:spLocks noGrp="1" noChangeArrowheads="1"/>
          </p:cNvSpPr>
          <p:nvPr>
            <p:ph type="body" sz="half" idx="2"/>
          </p:nvPr>
        </p:nvSpPr>
        <p:spPr/>
        <p:txBody>
          <a:bodyPr>
            <a:normAutofit fontScale="70000" lnSpcReduction="20000"/>
          </a:bodyPr>
          <a:lstStyle/>
          <a:p>
            <a:pPr lvl="4"/>
            <a:endParaRPr lang="en-US" altLang="en-US"/>
          </a:p>
          <a:p>
            <a:r>
              <a:rPr lang="en-US" altLang="en-US"/>
              <a:t>Attribute-based Method</a:t>
            </a:r>
            <a:endParaRPr lang="en-US" altLang="en-US" dirty="0"/>
          </a:p>
        </p:txBody>
      </p:sp>
      <p:sp>
        <p:nvSpPr>
          <p:cNvPr id="9" name="Text Placeholder 8"/>
          <p:cNvSpPr>
            <a:spLocks noGrp="1"/>
          </p:cNvSpPr>
          <p:nvPr>
            <p:ph type="body" sz="half" idx="15"/>
          </p:nvPr>
        </p:nvSpPr>
        <p:spPr/>
        <p:txBody>
          <a:bodyPr/>
          <a:lstStyle/>
          <a:p>
            <a:r>
              <a:rPr lang="en-GB"/>
              <a:t>Creating Data File</a:t>
            </a:r>
            <a:endParaRPr lang="en-GB" dirty="0"/>
          </a:p>
        </p:txBody>
      </p:sp>
      <p:sp>
        <p:nvSpPr>
          <p:cNvPr id="10" name="Oval 9"/>
          <p:cNvSpPr/>
          <p:nvPr/>
        </p:nvSpPr>
        <p:spPr>
          <a:xfrm>
            <a:off x="1981911" y="2996952"/>
            <a:ext cx="504056" cy="12241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493003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1 Map per Person</a:t>
            </a:r>
            <a:endParaRPr lang="en-GB" dirty="0"/>
          </a:p>
        </p:txBody>
      </p:sp>
      <p:sp>
        <p:nvSpPr>
          <p:cNvPr id="4" name="Content Placeholder 3"/>
          <p:cNvSpPr>
            <a:spLocks noGrp="1"/>
          </p:cNvSpPr>
          <p:nvPr>
            <p:ph sz="quarter" idx="13"/>
          </p:nvPr>
        </p:nvSpPr>
        <p:spPr/>
        <p:txBody>
          <a:bodyPr/>
          <a:lstStyle/>
          <a:p>
            <a:r>
              <a:rPr lang="en-US" altLang="en-US"/>
              <a:t>If more than 1 respondent</a:t>
            </a:r>
          </a:p>
          <a:p>
            <a:pPr lvl="1"/>
            <a:r>
              <a:rPr lang="en-US" altLang="en-US"/>
              <a:t>Select id</a:t>
            </a:r>
          </a:p>
          <a:p>
            <a:pPr lvl="1"/>
            <a:r>
              <a:rPr lang="en-US" altLang="en-US"/>
              <a:t>Hit arrow by Individual Matrices For:</a:t>
            </a:r>
          </a:p>
          <a:p>
            <a:endParaRPr lang="en-GB" dirty="0"/>
          </a:p>
        </p:txBody>
      </p:sp>
      <p:pic>
        <p:nvPicPr>
          <p:cNvPr id="13314" name="Picture 2"/>
          <p:cNvPicPr>
            <a:picLocks noGrp="1" noChangeAspect="1" noChangeArrowheads="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437224" y="3047158"/>
            <a:ext cx="3657776" cy="2057499"/>
          </a:xfrm>
        </p:spPr>
      </p:pic>
      <p:sp>
        <p:nvSpPr>
          <p:cNvPr id="3" name="Text Placeholder 2"/>
          <p:cNvSpPr>
            <a:spLocks noGrp="1"/>
          </p:cNvSpPr>
          <p:nvPr>
            <p:ph type="body" sz="half" idx="2"/>
          </p:nvPr>
        </p:nvSpPr>
        <p:spPr/>
        <p:txBody>
          <a:bodyPr/>
          <a:lstStyle/>
          <a:p>
            <a:r>
              <a:rPr lang="en-GB"/>
              <a:t>Option 1</a:t>
            </a:r>
            <a:endParaRPr lang="en-GB" dirty="0"/>
          </a:p>
        </p:txBody>
      </p:sp>
      <p:sp>
        <p:nvSpPr>
          <p:cNvPr id="5" name="Text Placeholder 4"/>
          <p:cNvSpPr>
            <a:spLocks noGrp="1"/>
          </p:cNvSpPr>
          <p:nvPr>
            <p:ph type="body" sz="half" idx="15"/>
          </p:nvPr>
        </p:nvSpPr>
        <p:spPr/>
        <p:txBody>
          <a:bodyPr/>
          <a:lstStyle/>
          <a:p>
            <a:r>
              <a:rPr lang="en-GB"/>
              <a:t>Dialog Box</a:t>
            </a:r>
            <a:endParaRPr lang="en-GB" dirty="0"/>
          </a:p>
        </p:txBody>
      </p:sp>
      <p:sp>
        <p:nvSpPr>
          <p:cNvPr id="12" name="Oval 11"/>
          <p:cNvSpPr/>
          <p:nvPr/>
        </p:nvSpPr>
        <p:spPr>
          <a:xfrm>
            <a:off x="7279213" y="3789040"/>
            <a:ext cx="432048" cy="2880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9535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2" name="Rectangle 6"/>
          <p:cNvSpPr>
            <a:spLocks noGrp="1" noChangeArrowheads="1"/>
          </p:cNvSpPr>
          <p:nvPr>
            <p:ph type="title"/>
          </p:nvPr>
        </p:nvSpPr>
        <p:spPr/>
        <p:txBody>
          <a:bodyPr/>
          <a:lstStyle/>
          <a:p>
            <a:r>
              <a:rPr lang="en-US" altLang="en-US"/>
              <a:t>1 Map per Group</a:t>
            </a:r>
            <a:endParaRPr lang="en-US" altLang="en-US" dirty="0"/>
          </a:p>
        </p:txBody>
      </p:sp>
      <p:pic>
        <p:nvPicPr>
          <p:cNvPr id="14338" name="Picture 2"/>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096999" y="3047158"/>
            <a:ext cx="3657776" cy="2057499"/>
          </a:xfrm>
        </p:spPr>
      </p:pic>
      <p:sp>
        <p:nvSpPr>
          <p:cNvPr id="4" name="Content Placeholder 3"/>
          <p:cNvSpPr>
            <a:spLocks noGrp="1"/>
          </p:cNvSpPr>
          <p:nvPr>
            <p:ph sz="quarter" idx="14"/>
          </p:nvPr>
        </p:nvSpPr>
        <p:spPr/>
        <p:txBody>
          <a:bodyPr/>
          <a:lstStyle/>
          <a:p>
            <a:r>
              <a:rPr lang="en-US" altLang="en-US"/>
              <a:t>Average rating for each brand on each attribute</a:t>
            </a:r>
          </a:p>
          <a:p>
            <a:pPr lvl="1"/>
            <a:r>
              <a:rPr lang="en-US" altLang="en-US"/>
              <a:t>Do this computation in Excel</a:t>
            </a:r>
          </a:p>
          <a:p>
            <a:r>
              <a:rPr lang="en-US" altLang="en-US"/>
              <a:t>Run as if one person</a:t>
            </a:r>
          </a:p>
          <a:p>
            <a:endParaRPr lang="en-US" altLang="en-US"/>
          </a:p>
          <a:p>
            <a:r>
              <a:rPr lang="en-US" altLang="en-US"/>
              <a:t>Create average ratings by segment</a:t>
            </a:r>
          </a:p>
          <a:p>
            <a:r>
              <a:rPr lang="en-US" altLang="en-US"/>
              <a:t>Run as if each segment was 1 person</a:t>
            </a:r>
            <a:endParaRPr lang="en-US" altLang="en-US" dirty="0"/>
          </a:p>
        </p:txBody>
      </p:sp>
      <p:sp>
        <p:nvSpPr>
          <p:cNvPr id="5" name="Text Placeholder 4"/>
          <p:cNvSpPr>
            <a:spLocks noGrp="1"/>
          </p:cNvSpPr>
          <p:nvPr>
            <p:ph type="body" sz="half" idx="2"/>
          </p:nvPr>
        </p:nvSpPr>
        <p:spPr/>
        <p:txBody>
          <a:bodyPr/>
          <a:lstStyle/>
          <a:p>
            <a:r>
              <a:rPr lang="en-GB"/>
              <a:t>Attribute-based Method</a:t>
            </a:r>
            <a:endParaRPr lang="en-GB" dirty="0"/>
          </a:p>
        </p:txBody>
      </p:sp>
      <p:sp>
        <p:nvSpPr>
          <p:cNvPr id="6" name="Text Placeholder 5"/>
          <p:cNvSpPr>
            <a:spLocks noGrp="1"/>
          </p:cNvSpPr>
          <p:nvPr>
            <p:ph type="body" sz="half" idx="15"/>
          </p:nvPr>
        </p:nvSpPr>
        <p:spPr/>
        <p:txBody>
          <a:bodyPr/>
          <a:lstStyle/>
          <a:p>
            <a:r>
              <a:rPr lang="en-GB"/>
              <a:t>Creating Data File</a:t>
            </a:r>
            <a:endParaRPr lang="en-GB" dirty="0"/>
          </a:p>
        </p:txBody>
      </p:sp>
    </p:spTree>
    <p:extLst>
      <p:ext uri="{BB962C8B-B14F-4D97-AF65-F5344CB8AC3E}">
        <p14:creationId xmlns:p14="http://schemas.microsoft.com/office/powerpoint/2010/main" val="175554373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What’s next?</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2653398397"/>
              </p:ext>
            </p:extLst>
          </p:nvPr>
        </p:nvGraphicFramePr>
        <p:xfrm>
          <a:off x="1981200" y="1524000"/>
          <a:ext cx="8229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2565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50" name="Rectangle 6"/>
          <p:cNvSpPr>
            <a:spLocks noGrp="1" noChangeArrowheads="1"/>
          </p:cNvSpPr>
          <p:nvPr>
            <p:ph type="title"/>
          </p:nvPr>
        </p:nvSpPr>
        <p:spPr/>
        <p:txBody>
          <a:bodyPr/>
          <a:lstStyle/>
          <a:p>
            <a:r>
              <a:rPr lang="en-US"/>
              <a:t>Key Insights from Positioning Maps</a:t>
            </a:r>
            <a:endParaRPr lang="en-US" dirty="0"/>
          </a:p>
        </p:txBody>
      </p:sp>
      <p:graphicFrame>
        <p:nvGraphicFramePr>
          <p:cNvPr id="6" name="Content Placeholder 5"/>
          <p:cNvGraphicFramePr>
            <a:graphicFrameLocks noGrp="1"/>
          </p:cNvGraphicFramePr>
          <p:nvPr>
            <p:ph sz="quarter" idx="13"/>
          </p:nvPr>
        </p:nvGraphicFramePr>
        <p:xfrm>
          <a:off x="1798639" y="1412876"/>
          <a:ext cx="8594725" cy="4822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079880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5B5A7-DD8D-43A5-8EB3-1F6F2729D850}"/>
              </a:ext>
            </a:extLst>
          </p:cNvPr>
          <p:cNvSpPr>
            <a:spLocks noGrp="1"/>
          </p:cNvSpPr>
          <p:nvPr>
            <p:ph sz="quarter" idx="13"/>
          </p:nvPr>
        </p:nvSpPr>
        <p:spPr>
          <a:xfrm>
            <a:off x="482718" y="2130474"/>
            <a:ext cx="11460480" cy="1298526"/>
          </a:xfrm>
        </p:spPr>
        <p:txBody>
          <a:bodyPr>
            <a:normAutofit/>
          </a:bodyPr>
          <a:lstStyle/>
          <a:p>
            <a:pPr marL="0" indent="0" algn="ctr">
              <a:buNone/>
            </a:pPr>
            <a:r>
              <a:rPr lang="en-GB" sz="6600" dirty="0"/>
              <a:t>Discuss the group coursework</a:t>
            </a:r>
          </a:p>
        </p:txBody>
      </p:sp>
    </p:spTree>
    <p:extLst>
      <p:ext uri="{BB962C8B-B14F-4D97-AF65-F5344CB8AC3E}">
        <p14:creationId xmlns:p14="http://schemas.microsoft.com/office/powerpoint/2010/main" val="3827174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Distance Between EU Cities</a:t>
            </a:r>
            <a:endParaRPr lang="en-US" dirty="0"/>
          </a:p>
        </p:txBody>
      </p:sp>
      <p:pic>
        <p:nvPicPr>
          <p:cNvPr id="3" name="Content Placeholder 2"/>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1809046" y="1412876"/>
            <a:ext cx="8573911" cy="482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8679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MDS</a:t>
            </a:r>
            <a:endParaRPr lang="en-GB" dirty="0"/>
          </a:p>
        </p:txBody>
      </p:sp>
      <p:sp>
        <p:nvSpPr>
          <p:cNvPr id="14" name="Content Placeholder 13"/>
          <p:cNvSpPr>
            <a:spLocks noGrp="1"/>
          </p:cNvSpPr>
          <p:nvPr>
            <p:ph sz="quarter" idx="14"/>
          </p:nvPr>
        </p:nvSpPr>
        <p:spPr>
          <a:xfrm>
            <a:off x="7032104" y="1916832"/>
            <a:ext cx="3359671" cy="4319376"/>
          </a:xfrm>
        </p:spPr>
        <p:txBody>
          <a:bodyPr anchor="ctr"/>
          <a:lstStyle/>
          <a:p>
            <a:r>
              <a:rPr lang="en-GB" dirty="0"/>
              <a:t>ALSCAL</a:t>
            </a:r>
          </a:p>
          <a:p>
            <a:r>
              <a:rPr lang="en-GB" dirty="0"/>
              <a:t>PROXSCAL</a:t>
            </a:r>
          </a:p>
          <a:p>
            <a:r>
              <a:rPr lang="en-GB" dirty="0"/>
              <a:t>PREFSCAL</a:t>
            </a:r>
          </a:p>
        </p:txBody>
      </p:sp>
      <p:sp>
        <p:nvSpPr>
          <p:cNvPr id="11" name="Text Placeholder 10"/>
          <p:cNvSpPr>
            <a:spLocks noGrp="1"/>
          </p:cNvSpPr>
          <p:nvPr>
            <p:ph type="body" sz="half" idx="2"/>
          </p:nvPr>
        </p:nvSpPr>
        <p:spPr/>
        <p:txBody>
          <a:bodyPr/>
          <a:lstStyle/>
          <a:p>
            <a:r>
              <a:rPr lang="en-GB"/>
              <a:t>From Scale Menu</a:t>
            </a:r>
            <a:endParaRPr lang="en-GB" dirty="0"/>
          </a:p>
        </p:txBody>
      </p:sp>
      <p:sp>
        <p:nvSpPr>
          <p:cNvPr id="12" name="Text Placeholder 11"/>
          <p:cNvSpPr>
            <a:spLocks noGrp="1"/>
          </p:cNvSpPr>
          <p:nvPr>
            <p:ph type="body" sz="half" idx="15"/>
          </p:nvPr>
        </p:nvSpPr>
        <p:spPr/>
        <p:txBody>
          <a:bodyPr/>
          <a:lstStyle/>
          <a:p>
            <a:r>
              <a:rPr lang="en-GB"/>
              <a:t>Other Options</a:t>
            </a:r>
            <a:endParaRPr lang="en-GB" dirty="0"/>
          </a:p>
        </p:txBody>
      </p:sp>
      <p:sp>
        <p:nvSpPr>
          <p:cNvPr id="3" name="Oval 2"/>
          <p:cNvSpPr/>
          <p:nvPr/>
        </p:nvSpPr>
        <p:spPr>
          <a:xfrm>
            <a:off x="6960096" y="3429001"/>
            <a:ext cx="1368152" cy="5926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4">
            <a:extLst>
              <a:ext uri="{FF2B5EF4-FFF2-40B4-BE49-F238E27FC236}">
                <a16:creationId xmlns:a16="http://schemas.microsoft.com/office/drawing/2014/main" id="{AF0C4849-3A14-4758-8630-E56D1F4BA934}"/>
              </a:ext>
            </a:extLst>
          </p:cNvPr>
          <p:cNvPicPr>
            <a:picLocks noGrp="1" noChangeAspect="1"/>
          </p:cNvPicPr>
          <p:nvPr>
            <p:ph sz="quarter" idx="13"/>
          </p:nvPr>
        </p:nvPicPr>
        <p:blipFill rotWithShape="1">
          <a:blip r:embed="rId3"/>
          <a:srcRect t="1902" b="15030"/>
          <a:stretch/>
        </p:blipFill>
        <p:spPr>
          <a:xfrm>
            <a:off x="368300" y="2371725"/>
            <a:ext cx="5668963" cy="2943226"/>
          </a:xfrm>
          <a:prstGeom prst="rect">
            <a:avLst/>
          </a:prstGeom>
        </p:spPr>
      </p:pic>
    </p:spTree>
    <p:extLst>
      <p:ext uri="{BB962C8B-B14F-4D97-AF65-F5344CB8AC3E}">
        <p14:creationId xmlns:p14="http://schemas.microsoft.com/office/powerpoint/2010/main" val="240011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4198</Words>
  <Application>Microsoft Office PowerPoint</Application>
  <PresentationFormat>Widescreen</PresentationFormat>
  <Paragraphs>757</Paragraphs>
  <Slides>70</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Avenir Next LT Pro</vt:lpstr>
      <vt:lpstr>Calibri</vt:lpstr>
      <vt:lpstr>Calibri Light</vt:lpstr>
      <vt:lpstr>Wingdings</vt:lpstr>
      <vt:lpstr>Office Theme</vt:lpstr>
      <vt:lpstr>PowerPoint Presentation</vt:lpstr>
      <vt:lpstr>Today’s Schedule</vt:lpstr>
      <vt:lpstr>What are Perceptual Maps and MDS?</vt:lpstr>
      <vt:lpstr>Key Pieces of Information?</vt:lpstr>
      <vt:lpstr>Key Insights from Positioning Maps</vt:lpstr>
      <vt:lpstr>Key Insights from Positioning Maps</vt:lpstr>
      <vt:lpstr>Key Insights from Positioning Maps</vt:lpstr>
      <vt:lpstr>Distance Between EU Cities</vt:lpstr>
      <vt:lpstr>MDS</vt:lpstr>
      <vt:lpstr>MDS</vt:lpstr>
      <vt:lpstr>MDS</vt:lpstr>
      <vt:lpstr>Model &amp; Options Summary</vt:lpstr>
      <vt:lpstr>Output: Coordinates &amp; Distances</vt:lpstr>
      <vt:lpstr>Output: Map </vt:lpstr>
      <vt:lpstr>Key Pieces of Information</vt:lpstr>
      <vt:lpstr>Key Decisions in MDS</vt:lpstr>
      <vt:lpstr>Select Brands to Include</vt:lpstr>
      <vt:lpstr>Approaches to Developing Maps</vt:lpstr>
      <vt:lpstr>Direct Approach – (Dis)Similarity Judgments</vt:lpstr>
      <vt:lpstr>Indirect Approach – For Each Attribute</vt:lpstr>
      <vt:lpstr>Decisions</vt:lpstr>
      <vt:lpstr>Individual or Aggregate</vt:lpstr>
      <vt:lpstr>Multidimensional Scaling Method</vt:lpstr>
      <vt:lpstr>Determine Number of Dimensions</vt:lpstr>
      <vt:lpstr>Naming the Dimensions</vt:lpstr>
      <vt:lpstr>Goodness of Fit Information</vt:lpstr>
      <vt:lpstr>What is a “Good” Map?</vt:lpstr>
      <vt:lpstr>Assumptions &amp; Limitations</vt:lpstr>
      <vt:lpstr>2 Examples</vt:lpstr>
      <vt:lpstr>Open Toothpaste Similarities.sav</vt:lpstr>
      <vt:lpstr>MDS</vt:lpstr>
      <vt:lpstr>MDS</vt:lpstr>
      <vt:lpstr>Model Summary</vt:lpstr>
      <vt:lpstr>Output: Stress, Coordinates, &amp; Distances</vt:lpstr>
      <vt:lpstr>Map – Name the Dimensions</vt:lpstr>
      <vt:lpstr>Similarity-based (Direct) Mapping</vt:lpstr>
      <vt:lpstr>Attribute-based Data open ‘Cars.sav’</vt:lpstr>
      <vt:lpstr>Transpose the File</vt:lpstr>
      <vt:lpstr>Attribute-based Data</vt:lpstr>
      <vt:lpstr>MDS</vt:lpstr>
      <vt:lpstr>MDS</vt:lpstr>
      <vt:lpstr>Indirect Approach</vt:lpstr>
      <vt:lpstr>Output: Stress, Coordinates, &amp; Distances</vt:lpstr>
      <vt:lpstr>Name the Dimensions</vt:lpstr>
      <vt:lpstr>Comparison of Methods</vt:lpstr>
      <vt:lpstr>Break </vt:lpstr>
      <vt:lpstr>Create Your Own Maps</vt:lpstr>
      <vt:lpstr>Chocolate Bar – Similarity.sav</vt:lpstr>
      <vt:lpstr>Plot Your Perceptions &amp; Name Axes</vt:lpstr>
      <vt:lpstr>Similarity-based Map Issues</vt:lpstr>
      <vt:lpstr>Attribute-based data.sav</vt:lpstr>
      <vt:lpstr>Plot Your Perceptions &amp; Name Axes</vt:lpstr>
      <vt:lpstr>Attribute-based Map Issues</vt:lpstr>
      <vt:lpstr>Compare Your Maps</vt:lpstr>
      <vt:lpstr>Compare the Maps</vt:lpstr>
      <vt:lpstr>Adding Preferences</vt:lpstr>
      <vt:lpstr>Similarity Data With Preferences</vt:lpstr>
      <vt:lpstr>New Data File</vt:lpstr>
      <vt:lpstr>Map with Preferences</vt:lpstr>
      <vt:lpstr>Attribute Data With Ideal Brand</vt:lpstr>
      <vt:lpstr>New Data File</vt:lpstr>
      <vt:lpstr>Map with Preferences</vt:lpstr>
      <vt:lpstr>More than one Person</vt:lpstr>
      <vt:lpstr>For More than One Respondent</vt:lpstr>
      <vt:lpstr>For More than One Respondent</vt:lpstr>
      <vt:lpstr>For More than One Respondent</vt:lpstr>
      <vt:lpstr>1 Map per Person</vt:lpstr>
      <vt:lpstr>1 Map per Group</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Thapar</dc:creator>
  <cp:lastModifiedBy>Ann Thapar</cp:lastModifiedBy>
  <cp:revision>4</cp:revision>
  <dcterms:created xsi:type="dcterms:W3CDTF">2020-11-10T10:15:59Z</dcterms:created>
  <dcterms:modified xsi:type="dcterms:W3CDTF">2020-11-10T12:44:08Z</dcterms:modified>
</cp:coreProperties>
</file>